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4" r:id="rId15"/>
    <p:sldId id="275" r:id="rId16"/>
    <p:sldId id="276" r:id="rId17"/>
    <p:sldId id="277" r:id="rId18"/>
    <p:sldId id="278" r:id="rId19"/>
    <p:sldId id="279" r:id="rId20"/>
    <p:sldId id="270" r:id="rId21"/>
    <p:sldId id="271" r:id="rId22"/>
    <p:sldId id="272" r:id="rId23"/>
    <p:sldId id="27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674"/>
    <p:restoredTop sz="95788"/>
  </p:normalViewPr>
  <p:slideViewPr>
    <p:cSldViewPr snapToGrid="0" snapToObjects="1">
      <p:cViewPr varScale="1">
        <p:scale>
          <a:sx n="74" d="100"/>
          <a:sy n="74" d="100"/>
        </p:scale>
        <p:origin x="176" y="9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_rels/drawing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B09632-EB50-4947-A70D-720DC58D19AD}"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A2422C33-30ED-4262-A4D0-86E460852E35}">
      <dgm:prSet/>
      <dgm:spPr/>
      <dgm:t>
        <a:bodyPr/>
        <a:lstStyle/>
        <a:p>
          <a:r>
            <a:rPr lang="en-US"/>
            <a:t>Cric-Buzz features articles, news and live coverage of Cricket matches.</a:t>
          </a:r>
        </a:p>
      </dgm:t>
    </dgm:pt>
    <dgm:pt modelId="{3380E909-535C-442E-8FFB-3999DEDAE358}" type="parTrans" cxnId="{FBC309CA-F6A4-4149-BC75-AC137F2FDBEB}">
      <dgm:prSet/>
      <dgm:spPr/>
      <dgm:t>
        <a:bodyPr/>
        <a:lstStyle/>
        <a:p>
          <a:endParaRPr lang="en-US"/>
        </a:p>
      </dgm:t>
    </dgm:pt>
    <dgm:pt modelId="{A2199564-E1EF-45C5-9B12-0B77E250DDB6}" type="sibTrans" cxnId="{FBC309CA-F6A4-4149-BC75-AC137F2FDBEB}">
      <dgm:prSet/>
      <dgm:spPr/>
      <dgm:t>
        <a:bodyPr/>
        <a:lstStyle/>
        <a:p>
          <a:endParaRPr lang="en-US"/>
        </a:p>
      </dgm:t>
    </dgm:pt>
    <dgm:pt modelId="{208579D6-94EB-49D5-BCBD-EA99180ABF75}">
      <dgm:prSet/>
      <dgm:spPr/>
      <dgm:t>
        <a:bodyPr/>
        <a:lstStyle/>
        <a:p>
          <a:r>
            <a:rPr lang="en-US"/>
            <a:t>It provides the fastest ball-by-ball commentary and score with live action, with cricket news, photo galleries etc..,</a:t>
          </a:r>
        </a:p>
      </dgm:t>
    </dgm:pt>
    <dgm:pt modelId="{0654160B-DB45-4F05-BD4B-F5D6D6542128}" type="parTrans" cxnId="{61BD7A1F-CD1D-460D-9057-E8CF2D5C3752}">
      <dgm:prSet/>
      <dgm:spPr/>
      <dgm:t>
        <a:bodyPr/>
        <a:lstStyle/>
        <a:p>
          <a:endParaRPr lang="en-US"/>
        </a:p>
      </dgm:t>
    </dgm:pt>
    <dgm:pt modelId="{C8418069-323F-4988-97D9-9D5F84E1881E}" type="sibTrans" cxnId="{61BD7A1F-CD1D-460D-9057-E8CF2D5C3752}">
      <dgm:prSet/>
      <dgm:spPr/>
      <dgm:t>
        <a:bodyPr/>
        <a:lstStyle/>
        <a:p>
          <a:endParaRPr lang="en-US"/>
        </a:p>
      </dgm:t>
    </dgm:pt>
    <dgm:pt modelId="{8CE92279-B6BA-468B-B49A-FE15E4BC826A}">
      <dgm:prSet/>
      <dgm:spPr/>
      <dgm:t>
        <a:bodyPr/>
        <a:lstStyle/>
        <a:p>
          <a:r>
            <a:rPr lang="en-US"/>
            <a:t>It contains information about each player, teams, upcoming and Recent matches etc.,</a:t>
          </a:r>
        </a:p>
      </dgm:t>
    </dgm:pt>
    <dgm:pt modelId="{EACEBC24-8D7E-4ACC-8E0F-9982394BC116}" type="parTrans" cxnId="{60544B95-C85E-4BE9-ACE0-83919180C997}">
      <dgm:prSet/>
      <dgm:spPr/>
      <dgm:t>
        <a:bodyPr/>
        <a:lstStyle/>
        <a:p>
          <a:endParaRPr lang="en-US"/>
        </a:p>
      </dgm:t>
    </dgm:pt>
    <dgm:pt modelId="{AABFD37E-C99D-4ACE-95F1-CA276F66CC3A}" type="sibTrans" cxnId="{60544B95-C85E-4BE9-ACE0-83919180C997}">
      <dgm:prSet/>
      <dgm:spPr/>
      <dgm:t>
        <a:bodyPr/>
        <a:lstStyle/>
        <a:p>
          <a:endParaRPr lang="en-US"/>
        </a:p>
      </dgm:t>
    </dgm:pt>
    <dgm:pt modelId="{37104A45-619A-4DDE-9683-66F61BD3E04B}">
      <dgm:prSet/>
      <dgm:spPr/>
      <dgm:t>
        <a:bodyPr/>
        <a:lstStyle/>
        <a:p>
          <a:r>
            <a:rPr lang="en-US"/>
            <a:t>They provides user-friendly interface and update the news, scores and stats of players and teams within no time.</a:t>
          </a:r>
        </a:p>
      </dgm:t>
    </dgm:pt>
    <dgm:pt modelId="{6446DB17-273E-4459-936E-82CB572F9F38}" type="parTrans" cxnId="{B3469172-4CC4-4CF8-BF44-E7F0D68564D9}">
      <dgm:prSet/>
      <dgm:spPr/>
      <dgm:t>
        <a:bodyPr/>
        <a:lstStyle/>
        <a:p>
          <a:endParaRPr lang="en-US"/>
        </a:p>
      </dgm:t>
    </dgm:pt>
    <dgm:pt modelId="{F7D3BAAE-F679-4789-9B5E-2BA2BC67177B}" type="sibTrans" cxnId="{B3469172-4CC4-4CF8-BF44-E7F0D68564D9}">
      <dgm:prSet/>
      <dgm:spPr/>
      <dgm:t>
        <a:bodyPr/>
        <a:lstStyle/>
        <a:p>
          <a:endParaRPr lang="en-US"/>
        </a:p>
      </dgm:t>
    </dgm:pt>
    <dgm:pt modelId="{7134F1DA-9BCD-594D-8C4C-07876DC10378}" type="pres">
      <dgm:prSet presAssocID="{FBB09632-EB50-4947-A70D-720DC58D19AD}" presName="linear" presStyleCnt="0">
        <dgm:presLayoutVars>
          <dgm:animLvl val="lvl"/>
          <dgm:resizeHandles val="exact"/>
        </dgm:presLayoutVars>
      </dgm:prSet>
      <dgm:spPr/>
    </dgm:pt>
    <dgm:pt modelId="{E2320E61-82DB-2D44-8923-195C5DA62047}" type="pres">
      <dgm:prSet presAssocID="{A2422C33-30ED-4262-A4D0-86E460852E35}" presName="parentText" presStyleLbl="node1" presStyleIdx="0" presStyleCnt="4">
        <dgm:presLayoutVars>
          <dgm:chMax val="0"/>
          <dgm:bulletEnabled val="1"/>
        </dgm:presLayoutVars>
      </dgm:prSet>
      <dgm:spPr/>
    </dgm:pt>
    <dgm:pt modelId="{A28CFC6B-E07D-3744-BA82-99660543AE8B}" type="pres">
      <dgm:prSet presAssocID="{A2199564-E1EF-45C5-9B12-0B77E250DDB6}" presName="spacer" presStyleCnt="0"/>
      <dgm:spPr/>
    </dgm:pt>
    <dgm:pt modelId="{C84CB744-C333-194A-90B7-13BD8169241B}" type="pres">
      <dgm:prSet presAssocID="{208579D6-94EB-49D5-BCBD-EA99180ABF75}" presName="parentText" presStyleLbl="node1" presStyleIdx="1" presStyleCnt="4">
        <dgm:presLayoutVars>
          <dgm:chMax val="0"/>
          <dgm:bulletEnabled val="1"/>
        </dgm:presLayoutVars>
      </dgm:prSet>
      <dgm:spPr/>
    </dgm:pt>
    <dgm:pt modelId="{69862C3E-9D97-D748-B903-4AFEF6C508F4}" type="pres">
      <dgm:prSet presAssocID="{C8418069-323F-4988-97D9-9D5F84E1881E}" presName="spacer" presStyleCnt="0"/>
      <dgm:spPr/>
    </dgm:pt>
    <dgm:pt modelId="{C8ABE532-F6C4-FF40-92CA-6767B9687CD2}" type="pres">
      <dgm:prSet presAssocID="{8CE92279-B6BA-468B-B49A-FE15E4BC826A}" presName="parentText" presStyleLbl="node1" presStyleIdx="2" presStyleCnt="4">
        <dgm:presLayoutVars>
          <dgm:chMax val="0"/>
          <dgm:bulletEnabled val="1"/>
        </dgm:presLayoutVars>
      </dgm:prSet>
      <dgm:spPr/>
    </dgm:pt>
    <dgm:pt modelId="{F90BB2BB-4075-E24F-9203-13C6D06620FA}" type="pres">
      <dgm:prSet presAssocID="{AABFD37E-C99D-4ACE-95F1-CA276F66CC3A}" presName="spacer" presStyleCnt="0"/>
      <dgm:spPr/>
    </dgm:pt>
    <dgm:pt modelId="{FFC3A52B-C07D-B449-A778-004403832E1B}" type="pres">
      <dgm:prSet presAssocID="{37104A45-619A-4DDE-9683-66F61BD3E04B}" presName="parentText" presStyleLbl="node1" presStyleIdx="3" presStyleCnt="4">
        <dgm:presLayoutVars>
          <dgm:chMax val="0"/>
          <dgm:bulletEnabled val="1"/>
        </dgm:presLayoutVars>
      </dgm:prSet>
      <dgm:spPr/>
    </dgm:pt>
  </dgm:ptLst>
  <dgm:cxnLst>
    <dgm:cxn modelId="{61BD7A1F-CD1D-460D-9057-E8CF2D5C3752}" srcId="{FBB09632-EB50-4947-A70D-720DC58D19AD}" destId="{208579D6-94EB-49D5-BCBD-EA99180ABF75}" srcOrd="1" destOrd="0" parTransId="{0654160B-DB45-4F05-BD4B-F5D6D6542128}" sibTransId="{C8418069-323F-4988-97D9-9D5F84E1881E}"/>
    <dgm:cxn modelId="{B051056F-C4F1-354A-803E-75AC078C351E}" type="presOf" srcId="{8CE92279-B6BA-468B-B49A-FE15E4BC826A}" destId="{C8ABE532-F6C4-FF40-92CA-6767B9687CD2}" srcOrd="0" destOrd="0" presId="urn:microsoft.com/office/officeart/2005/8/layout/vList2"/>
    <dgm:cxn modelId="{B3469172-4CC4-4CF8-BF44-E7F0D68564D9}" srcId="{FBB09632-EB50-4947-A70D-720DC58D19AD}" destId="{37104A45-619A-4DDE-9683-66F61BD3E04B}" srcOrd="3" destOrd="0" parTransId="{6446DB17-273E-4459-936E-82CB572F9F38}" sibTransId="{F7D3BAAE-F679-4789-9B5E-2BA2BC67177B}"/>
    <dgm:cxn modelId="{720CFF82-BDE7-6042-8A03-E174404C5017}" type="presOf" srcId="{FBB09632-EB50-4947-A70D-720DC58D19AD}" destId="{7134F1DA-9BCD-594D-8C4C-07876DC10378}" srcOrd="0" destOrd="0" presId="urn:microsoft.com/office/officeart/2005/8/layout/vList2"/>
    <dgm:cxn modelId="{60544B95-C85E-4BE9-ACE0-83919180C997}" srcId="{FBB09632-EB50-4947-A70D-720DC58D19AD}" destId="{8CE92279-B6BA-468B-B49A-FE15E4BC826A}" srcOrd="2" destOrd="0" parTransId="{EACEBC24-8D7E-4ACC-8E0F-9982394BC116}" sibTransId="{AABFD37E-C99D-4ACE-95F1-CA276F66CC3A}"/>
    <dgm:cxn modelId="{89E303A0-5ADE-F548-AEE4-B16DF3D1C03C}" type="presOf" srcId="{37104A45-619A-4DDE-9683-66F61BD3E04B}" destId="{FFC3A52B-C07D-B449-A778-004403832E1B}" srcOrd="0" destOrd="0" presId="urn:microsoft.com/office/officeart/2005/8/layout/vList2"/>
    <dgm:cxn modelId="{DE291EA4-D6C4-A343-938C-3A7E2A915E16}" type="presOf" srcId="{A2422C33-30ED-4262-A4D0-86E460852E35}" destId="{E2320E61-82DB-2D44-8923-195C5DA62047}" srcOrd="0" destOrd="0" presId="urn:microsoft.com/office/officeart/2005/8/layout/vList2"/>
    <dgm:cxn modelId="{8F0F0DBF-0964-A048-A4B7-E07F798306C1}" type="presOf" srcId="{208579D6-94EB-49D5-BCBD-EA99180ABF75}" destId="{C84CB744-C333-194A-90B7-13BD8169241B}" srcOrd="0" destOrd="0" presId="urn:microsoft.com/office/officeart/2005/8/layout/vList2"/>
    <dgm:cxn modelId="{FBC309CA-F6A4-4149-BC75-AC137F2FDBEB}" srcId="{FBB09632-EB50-4947-A70D-720DC58D19AD}" destId="{A2422C33-30ED-4262-A4D0-86E460852E35}" srcOrd="0" destOrd="0" parTransId="{3380E909-535C-442E-8FFB-3999DEDAE358}" sibTransId="{A2199564-E1EF-45C5-9B12-0B77E250DDB6}"/>
    <dgm:cxn modelId="{EAC3835D-0D64-3A4E-9E3E-86919F81CEB7}" type="presParOf" srcId="{7134F1DA-9BCD-594D-8C4C-07876DC10378}" destId="{E2320E61-82DB-2D44-8923-195C5DA62047}" srcOrd="0" destOrd="0" presId="urn:microsoft.com/office/officeart/2005/8/layout/vList2"/>
    <dgm:cxn modelId="{9ABF4411-D89A-2B4F-9CF4-7F70E3D3FB7E}" type="presParOf" srcId="{7134F1DA-9BCD-594D-8C4C-07876DC10378}" destId="{A28CFC6B-E07D-3744-BA82-99660543AE8B}" srcOrd="1" destOrd="0" presId="urn:microsoft.com/office/officeart/2005/8/layout/vList2"/>
    <dgm:cxn modelId="{53A0483B-56FE-1D40-B083-D6F0EB02F695}" type="presParOf" srcId="{7134F1DA-9BCD-594D-8C4C-07876DC10378}" destId="{C84CB744-C333-194A-90B7-13BD8169241B}" srcOrd="2" destOrd="0" presId="urn:microsoft.com/office/officeart/2005/8/layout/vList2"/>
    <dgm:cxn modelId="{BBAC8E9A-44E9-B54B-B099-316001C31B5E}" type="presParOf" srcId="{7134F1DA-9BCD-594D-8C4C-07876DC10378}" destId="{69862C3E-9D97-D748-B903-4AFEF6C508F4}" srcOrd="3" destOrd="0" presId="urn:microsoft.com/office/officeart/2005/8/layout/vList2"/>
    <dgm:cxn modelId="{AB64B343-6719-0843-94F6-E02A5343B428}" type="presParOf" srcId="{7134F1DA-9BCD-594D-8C4C-07876DC10378}" destId="{C8ABE532-F6C4-FF40-92CA-6767B9687CD2}" srcOrd="4" destOrd="0" presId="urn:microsoft.com/office/officeart/2005/8/layout/vList2"/>
    <dgm:cxn modelId="{74A26978-4DC3-464F-ACA0-C297809F1A0E}" type="presParOf" srcId="{7134F1DA-9BCD-594D-8C4C-07876DC10378}" destId="{F90BB2BB-4075-E24F-9203-13C6D06620FA}" srcOrd="5" destOrd="0" presId="urn:microsoft.com/office/officeart/2005/8/layout/vList2"/>
    <dgm:cxn modelId="{B633CB64-ABCC-2244-875D-3D65E6A7D7F0}" type="presParOf" srcId="{7134F1DA-9BCD-594D-8C4C-07876DC10378}" destId="{FFC3A52B-C07D-B449-A778-004403832E1B}"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C9D804-11D5-4850-A462-DC9C3DE45BB7}" type="doc">
      <dgm:prSet loTypeId="urn:microsoft.com/office/officeart/2005/8/layout/matrix3" loCatId="matrix" qsTypeId="urn:microsoft.com/office/officeart/2005/8/quickstyle/simple4" qsCatId="simple" csTypeId="urn:microsoft.com/office/officeart/2005/8/colors/accent1_2" csCatId="accent1"/>
      <dgm:spPr/>
      <dgm:t>
        <a:bodyPr/>
        <a:lstStyle/>
        <a:p>
          <a:endParaRPr lang="en-US"/>
        </a:p>
      </dgm:t>
    </dgm:pt>
    <dgm:pt modelId="{30DA74E0-7825-426C-94C2-449FA5876825}">
      <dgm:prSet/>
      <dgm:spPr/>
      <dgm:t>
        <a:bodyPr/>
        <a:lstStyle/>
        <a:p>
          <a:r>
            <a:rPr lang="en-US"/>
            <a:t>The Integrated experience available called Cric-Buzz. But my application will add features like online gambling of every cricket match playing across the world with fair odds, along with more player and team stats to help the user about current form.</a:t>
          </a:r>
        </a:p>
      </dgm:t>
    </dgm:pt>
    <dgm:pt modelId="{D15AD88A-8E5E-4876-BEDD-0B8AB5DDF82C}" type="parTrans" cxnId="{DE776164-F7B9-4F08-98B8-1B0242EDDD37}">
      <dgm:prSet/>
      <dgm:spPr/>
      <dgm:t>
        <a:bodyPr/>
        <a:lstStyle/>
        <a:p>
          <a:endParaRPr lang="en-US"/>
        </a:p>
      </dgm:t>
    </dgm:pt>
    <dgm:pt modelId="{92D85BF4-9013-47A6-958F-C6EC4C396949}" type="sibTrans" cxnId="{DE776164-F7B9-4F08-98B8-1B0242EDDD37}">
      <dgm:prSet/>
      <dgm:spPr/>
      <dgm:t>
        <a:bodyPr/>
        <a:lstStyle/>
        <a:p>
          <a:endParaRPr lang="en-US"/>
        </a:p>
      </dgm:t>
    </dgm:pt>
    <dgm:pt modelId="{9B71AE71-1C0D-43D5-B9D1-353A3CA0FC66}">
      <dgm:prSet/>
      <dgm:spPr/>
      <dgm:t>
        <a:bodyPr/>
        <a:lstStyle/>
        <a:p>
          <a:r>
            <a:rPr lang="en-US"/>
            <a:t>How users will benefit of using this new integrated experience  - User can have all the odds of the cricket match and do cricket gambling.</a:t>
          </a:r>
        </a:p>
      </dgm:t>
    </dgm:pt>
    <dgm:pt modelId="{54730232-26EE-4D12-9A77-D5541D1CA0DC}" type="parTrans" cxnId="{8D55E14A-34A7-4EBB-BD95-6B1CB784ECAE}">
      <dgm:prSet/>
      <dgm:spPr/>
      <dgm:t>
        <a:bodyPr/>
        <a:lstStyle/>
        <a:p>
          <a:endParaRPr lang="en-US"/>
        </a:p>
      </dgm:t>
    </dgm:pt>
    <dgm:pt modelId="{8FBD222F-45C7-49A1-8788-E626B236BF42}" type="sibTrans" cxnId="{8D55E14A-34A7-4EBB-BD95-6B1CB784ECAE}">
      <dgm:prSet/>
      <dgm:spPr/>
      <dgm:t>
        <a:bodyPr/>
        <a:lstStyle/>
        <a:p>
          <a:endParaRPr lang="en-US"/>
        </a:p>
      </dgm:t>
    </dgm:pt>
    <dgm:pt modelId="{65B3A6DD-577D-416A-9AA9-A80E10E8DF89}">
      <dgm:prSet/>
      <dgm:spPr/>
      <dgm:t>
        <a:bodyPr/>
        <a:lstStyle/>
        <a:p>
          <a:r>
            <a:rPr lang="en-US"/>
            <a:t>Best part of our integrated experience is - it only deals with cricket gambling with no other sport in it and we will be providing  button to on and off for viewing odds as user wanted</a:t>
          </a:r>
        </a:p>
      </dgm:t>
    </dgm:pt>
    <dgm:pt modelId="{F061C814-A1A8-4408-93C5-642B61434034}" type="parTrans" cxnId="{ADB793DA-A950-429E-ACFF-B6D7095E6878}">
      <dgm:prSet/>
      <dgm:spPr/>
      <dgm:t>
        <a:bodyPr/>
        <a:lstStyle/>
        <a:p>
          <a:endParaRPr lang="en-US"/>
        </a:p>
      </dgm:t>
    </dgm:pt>
    <dgm:pt modelId="{81657554-FD3D-4E4B-B83B-DC61A5ED701E}" type="sibTrans" cxnId="{ADB793DA-A950-429E-ACFF-B6D7095E6878}">
      <dgm:prSet/>
      <dgm:spPr/>
      <dgm:t>
        <a:bodyPr/>
        <a:lstStyle/>
        <a:p>
          <a:endParaRPr lang="en-US"/>
        </a:p>
      </dgm:t>
    </dgm:pt>
    <dgm:pt modelId="{1DA029AA-8B80-40CF-BE59-8FD4C3AE0E9F}">
      <dgm:prSet/>
      <dgm:spPr/>
      <dgm:t>
        <a:bodyPr/>
        <a:lstStyle/>
        <a:p>
          <a:r>
            <a:rPr lang="en-US"/>
            <a:t>In Cric-Buzz, we don’t have any feature of viewing odds of cricket match</a:t>
          </a:r>
        </a:p>
      </dgm:t>
    </dgm:pt>
    <dgm:pt modelId="{14A7F6D0-E4B6-4D2E-82F6-32E932FEEBF5}" type="parTrans" cxnId="{5B79A274-C3A1-431B-B09B-8C83BADCB73C}">
      <dgm:prSet/>
      <dgm:spPr/>
      <dgm:t>
        <a:bodyPr/>
        <a:lstStyle/>
        <a:p>
          <a:endParaRPr lang="en-US"/>
        </a:p>
      </dgm:t>
    </dgm:pt>
    <dgm:pt modelId="{A0AE1513-3755-45AB-B3EF-11DCC6FED17F}" type="sibTrans" cxnId="{5B79A274-C3A1-431B-B09B-8C83BADCB73C}">
      <dgm:prSet/>
      <dgm:spPr/>
      <dgm:t>
        <a:bodyPr/>
        <a:lstStyle/>
        <a:p>
          <a:endParaRPr lang="en-US"/>
        </a:p>
      </dgm:t>
    </dgm:pt>
    <dgm:pt modelId="{3EA9D217-30FA-F649-B226-37EA97A5903A}" type="pres">
      <dgm:prSet presAssocID="{2CC9D804-11D5-4850-A462-DC9C3DE45BB7}" presName="matrix" presStyleCnt="0">
        <dgm:presLayoutVars>
          <dgm:chMax val="1"/>
          <dgm:dir/>
          <dgm:resizeHandles val="exact"/>
        </dgm:presLayoutVars>
      </dgm:prSet>
      <dgm:spPr/>
    </dgm:pt>
    <dgm:pt modelId="{2903D968-B765-2649-89AE-880BE41E26B2}" type="pres">
      <dgm:prSet presAssocID="{2CC9D804-11D5-4850-A462-DC9C3DE45BB7}" presName="diamond" presStyleLbl="bgShp" presStyleIdx="0" presStyleCnt="1"/>
      <dgm:spPr/>
    </dgm:pt>
    <dgm:pt modelId="{61AA8285-61BA-3345-9095-A4DF0DEE0922}" type="pres">
      <dgm:prSet presAssocID="{2CC9D804-11D5-4850-A462-DC9C3DE45BB7}" presName="quad1" presStyleLbl="node1" presStyleIdx="0" presStyleCnt="4">
        <dgm:presLayoutVars>
          <dgm:chMax val="0"/>
          <dgm:chPref val="0"/>
          <dgm:bulletEnabled val="1"/>
        </dgm:presLayoutVars>
      </dgm:prSet>
      <dgm:spPr/>
    </dgm:pt>
    <dgm:pt modelId="{6C823103-E66B-3C4D-A8F8-5D029424AEFF}" type="pres">
      <dgm:prSet presAssocID="{2CC9D804-11D5-4850-A462-DC9C3DE45BB7}" presName="quad2" presStyleLbl="node1" presStyleIdx="1" presStyleCnt="4">
        <dgm:presLayoutVars>
          <dgm:chMax val="0"/>
          <dgm:chPref val="0"/>
          <dgm:bulletEnabled val="1"/>
        </dgm:presLayoutVars>
      </dgm:prSet>
      <dgm:spPr/>
    </dgm:pt>
    <dgm:pt modelId="{B9BA8201-5331-5141-8CE6-368D99F85E6C}" type="pres">
      <dgm:prSet presAssocID="{2CC9D804-11D5-4850-A462-DC9C3DE45BB7}" presName="quad3" presStyleLbl="node1" presStyleIdx="2" presStyleCnt="4">
        <dgm:presLayoutVars>
          <dgm:chMax val="0"/>
          <dgm:chPref val="0"/>
          <dgm:bulletEnabled val="1"/>
        </dgm:presLayoutVars>
      </dgm:prSet>
      <dgm:spPr/>
    </dgm:pt>
    <dgm:pt modelId="{865CCC99-B78F-5E45-B0AB-136231A73CB0}" type="pres">
      <dgm:prSet presAssocID="{2CC9D804-11D5-4850-A462-DC9C3DE45BB7}" presName="quad4" presStyleLbl="node1" presStyleIdx="3" presStyleCnt="4">
        <dgm:presLayoutVars>
          <dgm:chMax val="0"/>
          <dgm:chPref val="0"/>
          <dgm:bulletEnabled val="1"/>
        </dgm:presLayoutVars>
      </dgm:prSet>
      <dgm:spPr/>
    </dgm:pt>
  </dgm:ptLst>
  <dgm:cxnLst>
    <dgm:cxn modelId="{8D55E14A-34A7-4EBB-BD95-6B1CB784ECAE}" srcId="{2CC9D804-11D5-4850-A462-DC9C3DE45BB7}" destId="{9B71AE71-1C0D-43D5-B9D1-353A3CA0FC66}" srcOrd="1" destOrd="0" parTransId="{54730232-26EE-4D12-9A77-D5541D1CA0DC}" sibTransId="{8FBD222F-45C7-49A1-8788-E626B236BF42}"/>
    <dgm:cxn modelId="{3AA4D14C-81E8-ED4D-9255-9052B9F00478}" type="presOf" srcId="{1DA029AA-8B80-40CF-BE59-8FD4C3AE0E9F}" destId="{865CCC99-B78F-5E45-B0AB-136231A73CB0}" srcOrd="0" destOrd="0" presId="urn:microsoft.com/office/officeart/2005/8/layout/matrix3"/>
    <dgm:cxn modelId="{DE776164-F7B9-4F08-98B8-1B0242EDDD37}" srcId="{2CC9D804-11D5-4850-A462-DC9C3DE45BB7}" destId="{30DA74E0-7825-426C-94C2-449FA5876825}" srcOrd="0" destOrd="0" parTransId="{D15AD88A-8E5E-4876-BEDD-0B8AB5DDF82C}" sibTransId="{92D85BF4-9013-47A6-958F-C6EC4C396949}"/>
    <dgm:cxn modelId="{5B79A274-C3A1-431B-B09B-8C83BADCB73C}" srcId="{2CC9D804-11D5-4850-A462-DC9C3DE45BB7}" destId="{1DA029AA-8B80-40CF-BE59-8FD4C3AE0E9F}" srcOrd="3" destOrd="0" parTransId="{14A7F6D0-E4B6-4D2E-82F6-32E932FEEBF5}" sibTransId="{A0AE1513-3755-45AB-B3EF-11DCC6FED17F}"/>
    <dgm:cxn modelId="{9DC4A177-A31F-C847-B01C-9652D7C5BDD4}" type="presOf" srcId="{65B3A6DD-577D-416A-9AA9-A80E10E8DF89}" destId="{B9BA8201-5331-5141-8CE6-368D99F85E6C}" srcOrd="0" destOrd="0" presId="urn:microsoft.com/office/officeart/2005/8/layout/matrix3"/>
    <dgm:cxn modelId="{BBA45378-D2E1-6242-BF6C-A89956B4E153}" type="presOf" srcId="{30DA74E0-7825-426C-94C2-449FA5876825}" destId="{61AA8285-61BA-3345-9095-A4DF0DEE0922}" srcOrd="0" destOrd="0" presId="urn:microsoft.com/office/officeart/2005/8/layout/matrix3"/>
    <dgm:cxn modelId="{F472899D-7CE6-2946-9F24-6643F5608619}" type="presOf" srcId="{2CC9D804-11D5-4850-A462-DC9C3DE45BB7}" destId="{3EA9D217-30FA-F649-B226-37EA97A5903A}" srcOrd="0" destOrd="0" presId="urn:microsoft.com/office/officeart/2005/8/layout/matrix3"/>
    <dgm:cxn modelId="{45ABA7C4-FF96-9A4E-A725-23A14BA25BA1}" type="presOf" srcId="{9B71AE71-1C0D-43D5-B9D1-353A3CA0FC66}" destId="{6C823103-E66B-3C4D-A8F8-5D029424AEFF}" srcOrd="0" destOrd="0" presId="urn:microsoft.com/office/officeart/2005/8/layout/matrix3"/>
    <dgm:cxn modelId="{ADB793DA-A950-429E-ACFF-B6D7095E6878}" srcId="{2CC9D804-11D5-4850-A462-DC9C3DE45BB7}" destId="{65B3A6DD-577D-416A-9AA9-A80E10E8DF89}" srcOrd="2" destOrd="0" parTransId="{F061C814-A1A8-4408-93C5-642B61434034}" sibTransId="{81657554-FD3D-4E4B-B83B-DC61A5ED701E}"/>
    <dgm:cxn modelId="{4FC5128B-458D-EB4D-8585-FCAE4D67B409}" type="presParOf" srcId="{3EA9D217-30FA-F649-B226-37EA97A5903A}" destId="{2903D968-B765-2649-89AE-880BE41E26B2}" srcOrd="0" destOrd="0" presId="urn:microsoft.com/office/officeart/2005/8/layout/matrix3"/>
    <dgm:cxn modelId="{5D570D5A-AED7-D941-8AC3-B3D5EA6DBB24}" type="presParOf" srcId="{3EA9D217-30FA-F649-B226-37EA97A5903A}" destId="{61AA8285-61BA-3345-9095-A4DF0DEE0922}" srcOrd="1" destOrd="0" presId="urn:microsoft.com/office/officeart/2005/8/layout/matrix3"/>
    <dgm:cxn modelId="{284BC5DF-82F2-D14D-8BA3-5A7AA5C1311D}" type="presParOf" srcId="{3EA9D217-30FA-F649-B226-37EA97A5903A}" destId="{6C823103-E66B-3C4D-A8F8-5D029424AEFF}" srcOrd="2" destOrd="0" presId="urn:microsoft.com/office/officeart/2005/8/layout/matrix3"/>
    <dgm:cxn modelId="{13A63C3B-0031-8345-8D36-9C5E393A3FC2}" type="presParOf" srcId="{3EA9D217-30FA-F649-B226-37EA97A5903A}" destId="{B9BA8201-5331-5141-8CE6-368D99F85E6C}" srcOrd="3" destOrd="0" presId="urn:microsoft.com/office/officeart/2005/8/layout/matrix3"/>
    <dgm:cxn modelId="{9730E823-E14D-F041-9551-B9275FB9FB66}" type="presParOf" srcId="{3EA9D217-30FA-F649-B226-37EA97A5903A}" destId="{865CCC99-B78F-5E45-B0AB-136231A73CB0}"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4737669-05E1-4F45-9039-700C481CB147}" type="doc">
      <dgm:prSet loTypeId="urn:microsoft.com/office/officeart/2005/8/layout/hList1" loCatId="list" qsTypeId="urn:microsoft.com/office/officeart/2005/8/quickstyle/simple4" qsCatId="simple" csTypeId="urn:microsoft.com/office/officeart/2005/8/colors/colorful2" csCatId="colorful"/>
      <dgm:spPr/>
      <dgm:t>
        <a:bodyPr/>
        <a:lstStyle/>
        <a:p>
          <a:endParaRPr lang="en-US"/>
        </a:p>
      </dgm:t>
    </dgm:pt>
    <dgm:pt modelId="{50D71C1C-EB9F-4496-BFA2-F8F44BEA1FEE}">
      <dgm:prSet/>
      <dgm:spPr/>
      <dgm:t>
        <a:bodyPr/>
        <a:lstStyle/>
        <a:p>
          <a:r>
            <a:rPr lang="en-US" b="1"/>
            <a:t>Cognitive Affordance – </a:t>
          </a:r>
          <a:r>
            <a:rPr lang="en-US"/>
            <a:t>Enable user to learning, understanding the game and policies</a:t>
          </a:r>
        </a:p>
      </dgm:t>
    </dgm:pt>
    <dgm:pt modelId="{5DBB0B54-6060-43C6-8924-E6892DCB1632}" type="parTrans" cxnId="{FF51980D-0A33-44BF-9052-C376CC06809F}">
      <dgm:prSet/>
      <dgm:spPr/>
      <dgm:t>
        <a:bodyPr/>
        <a:lstStyle/>
        <a:p>
          <a:endParaRPr lang="en-US"/>
        </a:p>
      </dgm:t>
    </dgm:pt>
    <dgm:pt modelId="{8EB02E95-816A-4070-8265-53599507B129}" type="sibTrans" cxnId="{FF51980D-0A33-44BF-9052-C376CC06809F}">
      <dgm:prSet/>
      <dgm:spPr/>
      <dgm:t>
        <a:bodyPr/>
        <a:lstStyle/>
        <a:p>
          <a:endParaRPr lang="en-US"/>
        </a:p>
      </dgm:t>
    </dgm:pt>
    <dgm:pt modelId="{DC54A973-2458-41E2-BC82-D4544B6B7C50}">
      <dgm:prSet/>
      <dgm:spPr/>
      <dgm:t>
        <a:bodyPr/>
        <a:lstStyle/>
        <a:p>
          <a:r>
            <a:rPr lang="en-US"/>
            <a:t>Providing an app logo icon with button in it to help user to know about the things are.</a:t>
          </a:r>
        </a:p>
      </dgm:t>
    </dgm:pt>
    <dgm:pt modelId="{3A9FAC5C-4AEB-4C29-8992-9388953CA63C}" type="parTrans" cxnId="{31CB6174-2FBD-4610-B0CF-7ED20122DC9A}">
      <dgm:prSet/>
      <dgm:spPr/>
      <dgm:t>
        <a:bodyPr/>
        <a:lstStyle/>
        <a:p>
          <a:endParaRPr lang="en-US"/>
        </a:p>
      </dgm:t>
    </dgm:pt>
    <dgm:pt modelId="{45D46B32-F916-45A1-986B-CEF44817E773}" type="sibTrans" cxnId="{31CB6174-2FBD-4610-B0CF-7ED20122DC9A}">
      <dgm:prSet/>
      <dgm:spPr/>
      <dgm:t>
        <a:bodyPr/>
        <a:lstStyle/>
        <a:p>
          <a:endParaRPr lang="en-US"/>
        </a:p>
      </dgm:t>
    </dgm:pt>
    <dgm:pt modelId="{5C26D777-B22F-4FEE-8DBC-077FA39C73DB}">
      <dgm:prSet/>
      <dgm:spPr/>
      <dgm:t>
        <a:bodyPr/>
        <a:lstStyle/>
        <a:p>
          <a:r>
            <a:rPr lang="en-US"/>
            <a:t>Odds buttons for all the matches will be viewed under the odds bar.</a:t>
          </a:r>
        </a:p>
      </dgm:t>
    </dgm:pt>
    <dgm:pt modelId="{7ABF6E29-2121-451A-9478-31B43A8DA33C}" type="parTrans" cxnId="{00DC6761-7E2F-40C2-A6FB-D1A7A502A307}">
      <dgm:prSet/>
      <dgm:spPr/>
      <dgm:t>
        <a:bodyPr/>
        <a:lstStyle/>
        <a:p>
          <a:endParaRPr lang="en-US"/>
        </a:p>
      </dgm:t>
    </dgm:pt>
    <dgm:pt modelId="{CED58443-E36D-46D8-BFB5-DFFB807360D9}" type="sibTrans" cxnId="{00DC6761-7E2F-40C2-A6FB-D1A7A502A307}">
      <dgm:prSet/>
      <dgm:spPr/>
      <dgm:t>
        <a:bodyPr/>
        <a:lstStyle/>
        <a:p>
          <a:endParaRPr lang="en-US"/>
        </a:p>
      </dgm:t>
    </dgm:pt>
    <dgm:pt modelId="{333D4573-C931-4A63-8215-7B1CC14B9F2A}">
      <dgm:prSet/>
      <dgm:spPr/>
      <dgm:t>
        <a:bodyPr/>
        <a:lstStyle/>
        <a:p>
          <a:r>
            <a:rPr lang="en-US"/>
            <a:t>Scroll down to view more matches.</a:t>
          </a:r>
        </a:p>
      </dgm:t>
    </dgm:pt>
    <dgm:pt modelId="{F64544BC-DBA4-4EB6-9A1C-E67B2EE1BED1}" type="parTrans" cxnId="{E26F6859-5DCA-41DC-9E6F-6BCF61AC77D8}">
      <dgm:prSet/>
      <dgm:spPr/>
      <dgm:t>
        <a:bodyPr/>
        <a:lstStyle/>
        <a:p>
          <a:endParaRPr lang="en-US"/>
        </a:p>
      </dgm:t>
    </dgm:pt>
    <dgm:pt modelId="{8851508A-1CBD-412A-9491-E4859A1ECF85}" type="sibTrans" cxnId="{E26F6859-5DCA-41DC-9E6F-6BCF61AC77D8}">
      <dgm:prSet/>
      <dgm:spPr/>
      <dgm:t>
        <a:bodyPr/>
        <a:lstStyle/>
        <a:p>
          <a:endParaRPr lang="en-US"/>
        </a:p>
      </dgm:t>
    </dgm:pt>
    <dgm:pt modelId="{56FE60AE-9782-440B-8CEF-12350CA3AE9C}">
      <dgm:prSet/>
      <dgm:spPr/>
      <dgm:t>
        <a:bodyPr/>
        <a:lstStyle/>
        <a:p>
          <a:r>
            <a:rPr lang="en-US"/>
            <a:t>By providing a balance on screen for letting the user know about the balance.</a:t>
          </a:r>
        </a:p>
      </dgm:t>
    </dgm:pt>
    <dgm:pt modelId="{034F0ECA-9E8C-482E-8F39-F86E9202F9FD}" type="parTrans" cxnId="{386AD366-700A-429D-B2DF-4CF4F3FEA939}">
      <dgm:prSet/>
      <dgm:spPr/>
      <dgm:t>
        <a:bodyPr/>
        <a:lstStyle/>
        <a:p>
          <a:endParaRPr lang="en-US"/>
        </a:p>
      </dgm:t>
    </dgm:pt>
    <dgm:pt modelId="{7C3486D2-FF2F-480D-9F2D-16243B81444D}" type="sibTrans" cxnId="{386AD366-700A-429D-B2DF-4CF4F3FEA939}">
      <dgm:prSet/>
      <dgm:spPr/>
      <dgm:t>
        <a:bodyPr/>
        <a:lstStyle/>
        <a:p>
          <a:endParaRPr lang="en-US"/>
        </a:p>
      </dgm:t>
    </dgm:pt>
    <dgm:pt modelId="{50B207CD-89C9-4B72-8B4B-0F8488DC9C22}">
      <dgm:prSet/>
      <dgm:spPr/>
      <dgm:t>
        <a:bodyPr/>
        <a:lstStyle/>
        <a:p>
          <a:r>
            <a:rPr lang="en-US" b="1"/>
            <a:t>Physical Affordance – </a:t>
          </a:r>
          <a:r>
            <a:rPr lang="en-US"/>
            <a:t>Enable user to do something physically.</a:t>
          </a:r>
        </a:p>
      </dgm:t>
    </dgm:pt>
    <dgm:pt modelId="{4F823C51-9760-4312-B03A-A17F1EC14454}" type="parTrans" cxnId="{C1B51AC2-B81C-432E-A0E0-2A25D87BE909}">
      <dgm:prSet/>
      <dgm:spPr/>
      <dgm:t>
        <a:bodyPr/>
        <a:lstStyle/>
        <a:p>
          <a:endParaRPr lang="en-US"/>
        </a:p>
      </dgm:t>
    </dgm:pt>
    <dgm:pt modelId="{FAB8A117-6FD4-4E8E-824A-AD3D51D51FBE}" type="sibTrans" cxnId="{C1B51AC2-B81C-432E-A0E0-2A25D87BE909}">
      <dgm:prSet/>
      <dgm:spPr/>
      <dgm:t>
        <a:bodyPr/>
        <a:lstStyle/>
        <a:p>
          <a:endParaRPr lang="en-US"/>
        </a:p>
      </dgm:t>
    </dgm:pt>
    <dgm:pt modelId="{2C265D11-28C1-4C60-897B-E1A46D9C2284}">
      <dgm:prSet/>
      <dgm:spPr/>
      <dgm:t>
        <a:bodyPr/>
        <a:lstStyle/>
        <a:p>
          <a:r>
            <a:rPr lang="en-US"/>
            <a:t>By providing the scroll bar to scroll it up/down physically to view more matches.</a:t>
          </a:r>
        </a:p>
      </dgm:t>
    </dgm:pt>
    <dgm:pt modelId="{C4BFCB0E-DCB7-4C41-A984-3DD68ABEDB27}" type="parTrans" cxnId="{39B4D446-5317-4585-87D3-9F9C7EC49E22}">
      <dgm:prSet/>
      <dgm:spPr/>
      <dgm:t>
        <a:bodyPr/>
        <a:lstStyle/>
        <a:p>
          <a:endParaRPr lang="en-US"/>
        </a:p>
      </dgm:t>
    </dgm:pt>
    <dgm:pt modelId="{9CC34BCA-EFAA-4BFA-8995-B1480AD965DA}" type="sibTrans" cxnId="{39B4D446-5317-4585-87D3-9F9C7EC49E22}">
      <dgm:prSet/>
      <dgm:spPr/>
      <dgm:t>
        <a:bodyPr/>
        <a:lstStyle/>
        <a:p>
          <a:endParaRPr lang="en-US"/>
        </a:p>
      </dgm:t>
    </dgm:pt>
    <dgm:pt modelId="{4ACEA48C-714F-46B6-BE4A-2C904F31FA91}">
      <dgm:prSet/>
      <dgm:spPr/>
      <dgm:t>
        <a:bodyPr/>
        <a:lstStyle/>
        <a:p>
          <a:r>
            <a:rPr lang="en-US"/>
            <a:t>Providing the account balance in top right corner with link to view all the transactions.</a:t>
          </a:r>
        </a:p>
      </dgm:t>
    </dgm:pt>
    <dgm:pt modelId="{A9BBFAA6-EF4F-4452-ADD6-4F3D24751559}" type="parTrans" cxnId="{14D8C483-DF10-405C-8DE9-01A2F4DE6366}">
      <dgm:prSet/>
      <dgm:spPr/>
      <dgm:t>
        <a:bodyPr/>
        <a:lstStyle/>
        <a:p>
          <a:endParaRPr lang="en-US"/>
        </a:p>
      </dgm:t>
    </dgm:pt>
    <dgm:pt modelId="{29054632-FA05-47D4-9C17-743BBDEC597B}" type="sibTrans" cxnId="{14D8C483-DF10-405C-8DE9-01A2F4DE6366}">
      <dgm:prSet/>
      <dgm:spPr/>
      <dgm:t>
        <a:bodyPr/>
        <a:lstStyle/>
        <a:p>
          <a:endParaRPr lang="en-US"/>
        </a:p>
      </dgm:t>
    </dgm:pt>
    <dgm:pt modelId="{94FBB35B-0140-4F20-812F-D12DBF033659}">
      <dgm:prSet/>
      <dgm:spPr/>
      <dgm:t>
        <a:bodyPr/>
        <a:lstStyle/>
        <a:p>
          <a:r>
            <a:rPr lang="en-US"/>
            <a:t>Providing a buttons with odds on it with color changes when odds are changing to place a bet and after clicking on it,  user will see the popup of default keypad with numbers to enter the amount to place bet.</a:t>
          </a:r>
        </a:p>
      </dgm:t>
    </dgm:pt>
    <dgm:pt modelId="{2546CDE9-112E-4CCA-9E71-C4083177A689}" type="parTrans" cxnId="{B733E3F8-7A91-4DD2-B1F6-2A39458E1517}">
      <dgm:prSet/>
      <dgm:spPr/>
      <dgm:t>
        <a:bodyPr/>
        <a:lstStyle/>
        <a:p>
          <a:endParaRPr lang="en-US"/>
        </a:p>
      </dgm:t>
    </dgm:pt>
    <dgm:pt modelId="{82BFC8EC-3371-4657-B3A0-0CAAF0CE7ABB}" type="sibTrans" cxnId="{B733E3F8-7A91-4DD2-B1F6-2A39458E1517}">
      <dgm:prSet/>
      <dgm:spPr/>
      <dgm:t>
        <a:bodyPr/>
        <a:lstStyle/>
        <a:p>
          <a:endParaRPr lang="en-US"/>
        </a:p>
      </dgm:t>
    </dgm:pt>
    <dgm:pt modelId="{F9C7A533-98C3-804B-821D-599560B9DA20}" type="pres">
      <dgm:prSet presAssocID="{54737669-05E1-4F45-9039-700C481CB147}" presName="Name0" presStyleCnt="0">
        <dgm:presLayoutVars>
          <dgm:dir/>
          <dgm:animLvl val="lvl"/>
          <dgm:resizeHandles val="exact"/>
        </dgm:presLayoutVars>
      </dgm:prSet>
      <dgm:spPr/>
    </dgm:pt>
    <dgm:pt modelId="{8B13D448-5181-FD40-94ED-E164C54D655B}" type="pres">
      <dgm:prSet presAssocID="{50D71C1C-EB9F-4496-BFA2-F8F44BEA1FEE}" presName="composite" presStyleCnt="0"/>
      <dgm:spPr/>
    </dgm:pt>
    <dgm:pt modelId="{1D6ED075-F9FA-9146-9776-DDE93096FFD0}" type="pres">
      <dgm:prSet presAssocID="{50D71C1C-EB9F-4496-BFA2-F8F44BEA1FEE}" presName="parTx" presStyleLbl="alignNode1" presStyleIdx="0" presStyleCnt="2">
        <dgm:presLayoutVars>
          <dgm:chMax val="0"/>
          <dgm:chPref val="0"/>
          <dgm:bulletEnabled val="1"/>
        </dgm:presLayoutVars>
      </dgm:prSet>
      <dgm:spPr/>
    </dgm:pt>
    <dgm:pt modelId="{7BAF1ECD-C9C5-2443-87D9-616C4F65FF5B}" type="pres">
      <dgm:prSet presAssocID="{50D71C1C-EB9F-4496-BFA2-F8F44BEA1FEE}" presName="desTx" presStyleLbl="alignAccFollowNode1" presStyleIdx="0" presStyleCnt="2">
        <dgm:presLayoutVars>
          <dgm:bulletEnabled val="1"/>
        </dgm:presLayoutVars>
      </dgm:prSet>
      <dgm:spPr/>
    </dgm:pt>
    <dgm:pt modelId="{32D4A54A-0745-D24E-AAB4-A3DDCD0AB238}" type="pres">
      <dgm:prSet presAssocID="{8EB02E95-816A-4070-8265-53599507B129}" presName="space" presStyleCnt="0"/>
      <dgm:spPr/>
    </dgm:pt>
    <dgm:pt modelId="{04F7761D-BFB8-6A4B-ACA3-B8C2A7E79201}" type="pres">
      <dgm:prSet presAssocID="{50B207CD-89C9-4B72-8B4B-0F8488DC9C22}" presName="composite" presStyleCnt="0"/>
      <dgm:spPr/>
    </dgm:pt>
    <dgm:pt modelId="{30E3D0BB-CD69-D440-A811-B5BDFCC14574}" type="pres">
      <dgm:prSet presAssocID="{50B207CD-89C9-4B72-8B4B-0F8488DC9C22}" presName="parTx" presStyleLbl="alignNode1" presStyleIdx="1" presStyleCnt="2">
        <dgm:presLayoutVars>
          <dgm:chMax val="0"/>
          <dgm:chPref val="0"/>
          <dgm:bulletEnabled val="1"/>
        </dgm:presLayoutVars>
      </dgm:prSet>
      <dgm:spPr/>
    </dgm:pt>
    <dgm:pt modelId="{6F215C3C-C358-484A-B404-C426C56D55D2}" type="pres">
      <dgm:prSet presAssocID="{50B207CD-89C9-4B72-8B4B-0F8488DC9C22}" presName="desTx" presStyleLbl="alignAccFollowNode1" presStyleIdx="1" presStyleCnt="2">
        <dgm:presLayoutVars>
          <dgm:bulletEnabled val="1"/>
        </dgm:presLayoutVars>
      </dgm:prSet>
      <dgm:spPr/>
    </dgm:pt>
  </dgm:ptLst>
  <dgm:cxnLst>
    <dgm:cxn modelId="{FF51980D-0A33-44BF-9052-C376CC06809F}" srcId="{54737669-05E1-4F45-9039-700C481CB147}" destId="{50D71C1C-EB9F-4496-BFA2-F8F44BEA1FEE}" srcOrd="0" destOrd="0" parTransId="{5DBB0B54-6060-43C6-8924-E6892DCB1632}" sibTransId="{8EB02E95-816A-4070-8265-53599507B129}"/>
    <dgm:cxn modelId="{C2937C1A-0168-C44C-B5BB-833F0E50DEA7}" type="presOf" srcId="{5C26D777-B22F-4FEE-8DBC-077FA39C73DB}" destId="{7BAF1ECD-C9C5-2443-87D9-616C4F65FF5B}" srcOrd="0" destOrd="1" presId="urn:microsoft.com/office/officeart/2005/8/layout/hList1"/>
    <dgm:cxn modelId="{B481F329-389B-8742-A731-5A0D99BCE6BC}" type="presOf" srcId="{4ACEA48C-714F-46B6-BE4A-2C904F31FA91}" destId="{6F215C3C-C358-484A-B404-C426C56D55D2}" srcOrd="0" destOrd="1" presId="urn:microsoft.com/office/officeart/2005/8/layout/hList1"/>
    <dgm:cxn modelId="{08E60530-DFE9-6F49-A7B6-DA9FA8AD2645}" type="presOf" srcId="{94FBB35B-0140-4F20-812F-D12DBF033659}" destId="{6F215C3C-C358-484A-B404-C426C56D55D2}" srcOrd="0" destOrd="2" presId="urn:microsoft.com/office/officeart/2005/8/layout/hList1"/>
    <dgm:cxn modelId="{39B4D446-5317-4585-87D3-9F9C7EC49E22}" srcId="{50B207CD-89C9-4B72-8B4B-0F8488DC9C22}" destId="{2C265D11-28C1-4C60-897B-E1A46D9C2284}" srcOrd="0" destOrd="0" parTransId="{C4BFCB0E-DCB7-4C41-A984-3DD68ABEDB27}" sibTransId="{9CC34BCA-EFAA-4BFA-8995-B1480AD965DA}"/>
    <dgm:cxn modelId="{96575047-6A7A-3C42-921C-F60DE7AC6B49}" type="presOf" srcId="{333D4573-C931-4A63-8215-7B1CC14B9F2A}" destId="{7BAF1ECD-C9C5-2443-87D9-616C4F65FF5B}" srcOrd="0" destOrd="2" presId="urn:microsoft.com/office/officeart/2005/8/layout/hList1"/>
    <dgm:cxn modelId="{8DA17F4E-1C31-1746-A429-DBB184B5FAC0}" type="presOf" srcId="{50B207CD-89C9-4B72-8B4B-0F8488DC9C22}" destId="{30E3D0BB-CD69-D440-A811-B5BDFCC14574}" srcOrd="0" destOrd="0" presId="urn:microsoft.com/office/officeart/2005/8/layout/hList1"/>
    <dgm:cxn modelId="{33402953-6343-5741-A35A-02BD91B9D959}" type="presOf" srcId="{50D71C1C-EB9F-4496-BFA2-F8F44BEA1FEE}" destId="{1D6ED075-F9FA-9146-9776-DDE93096FFD0}" srcOrd="0" destOrd="0" presId="urn:microsoft.com/office/officeart/2005/8/layout/hList1"/>
    <dgm:cxn modelId="{E26F6859-5DCA-41DC-9E6F-6BCF61AC77D8}" srcId="{50D71C1C-EB9F-4496-BFA2-F8F44BEA1FEE}" destId="{333D4573-C931-4A63-8215-7B1CC14B9F2A}" srcOrd="2" destOrd="0" parTransId="{F64544BC-DBA4-4EB6-9A1C-E67B2EE1BED1}" sibTransId="{8851508A-1CBD-412A-9491-E4859A1ECF85}"/>
    <dgm:cxn modelId="{00DC6761-7E2F-40C2-A6FB-D1A7A502A307}" srcId="{50D71C1C-EB9F-4496-BFA2-F8F44BEA1FEE}" destId="{5C26D777-B22F-4FEE-8DBC-077FA39C73DB}" srcOrd="1" destOrd="0" parTransId="{7ABF6E29-2121-451A-9478-31B43A8DA33C}" sibTransId="{CED58443-E36D-46D8-BFB5-DFFB807360D9}"/>
    <dgm:cxn modelId="{386AD366-700A-429D-B2DF-4CF4F3FEA939}" srcId="{50D71C1C-EB9F-4496-BFA2-F8F44BEA1FEE}" destId="{56FE60AE-9782-440B-8CEF-12350CA3AE9C}" srcOrd="3" destOrd="0" parTransId="{034F0ECA-9E8C-482E-8F39-F86E9202F9FD}" sibTransId="{7C3486D2-FF2F-480D-9F2D-16243B81444D}"/>
    <dgm:cxn modelId="{5E97DA71-1F2C-2445-B71A-720FF3912900}" type="presOf" srcId="{DC54A973-2458-41E2-BC82-D4544B6B7C50}" destId="{7BAF1ECD-C9C5-2443-87D9-616C4F65FF5B}" srcOrd="0" destOrd="0" presId="urn:microsoft.com/office/officeart/2005/8/layout/hList1"/>
    <dgm:cxn modelId="{31CB6174-2FBD-4610-B0CF-7ED20122DC9A}" srcId="{50D71C1C-EB9F-4496-BFA2-F8F44BEA1FEE}" destId="{DC54A973-2458-41E2-BC82-D4544B6B7C50}" srcOrd="0" destOrd="0" parTransId="{3A9FAC5C-4AEB-4C29-8992-9388953CA63C}" sibTransId="{45D46B32-F916-45A1-986B-CEF44817E773}"/>
    <dgm:cxn modelId="{14D8C483-DF10-405C-8DE9-01A2F4DE6366}" srcId="{50B207CD-89C9-4B72-8B4B-0F8488DC9C22}" destId="{4ACEA48C-714F-46B6-BE4A-2C904F31FA91}" srcOrd="1" destOrd="0" parTransId="{A9BBFAA6-EF4F-4452-ADD6-4F3D24751559}" sibTransId="{29054632-FA05-47D4-9C17-743BBDEC597B}"/>
    <dgm:cxn modelId="{C1B51AC2-B81C-432E-A0E0-2A25D87BE909}" srcId="{54737669-05E1-4F45-9039-700C481CB147}" destId="{50B207CD-89C9-4B72-8B4B-0F8488DC9C22}" srcOrd="1" destOrd="0" parTransId="{4F823C51-9760-4312-B03A-A17F1EC14454}" sibTransId="{FAB8A117-6FD4-4E8E-824A-AD3D51D51FBE}"/>
    <dgm:cxn modelId="{D73250C3-A7A2-3A4A-87E2-E8C448EFEAB7}" type="presOf" srcId="{56FE60AE-9782-440B-8CEF-12350CA3AE9C}" destId="{7BAF1ECD-C9C5-2443-87D9-616C4F65FF5B}" srcOrd="0" destOrd="3" presId="urn:microsoft.com/office/officeart/2005/8/layout/hList1"/>
    <dgm:cxn modelId="{CC9DE7D7-3002-EF40-A3AC-C52702ED95C7}" type="presOf" srcId="{2C265D11-28C1-4C60-897B-E1A46D9C2284}" destId="{6F215C3C-C358-484A-B404-C426C56D55D2}" srcOrd="0" destOrd="0" presId="urn:microsoft.com/office/officeart/2005/8/layout/hList1"/>
    <dgm:cxn modelId="{56C3CBE4-77B9-E546-9DAF-F56A6C4B232E}" type="presOf" srcId="{54737669-05E1-4F45-9039-700C481CB147}" destId="{F9C7A533-98C3-804B-821D-599560B9DA20}" srcOrd="0" destOrd="0" presId="urn:microsoft.com/office/officeart/2005/8/layout/hList1"/>
    <dgm:cxn modelId="{B733E3F8-7A91-4DD2-B1F6-2A39458E1517}" srcId="{50B207CD-89C9-4B72-8B4B-0F8488DC9C22}" destId="{94FBB35B-0140-4F20-812F-D12DBF033659}" srcOrd="2" destOrd="0" parTransId="{2546CDE9-112E-4CCA-9E71-C4083177A689}" sibTransId="{82BFC8EC-3371-4657-B3A0-0CAAF0CE7ABB}"/>
    <dgm:cxn modelId="{FCD219B0-6729-0B49-9DC2-77282D57D6A8}" type="presParOf" srcId="{F9C7A533-98C3-804B-821D-599560B9DA20}" destId="{8B13D448-5181-FD40-94ED-E164C54D655B}" srcOrd="0" destOrd="0" presId="urn:microsoft.com/office/officeart/2005/8/layout/hList1"/>
    <dgm:cxn modelId="{BC9A541E-85AC-4448-BFF2-DA081396C335}" type="presParOf" srcId="{8B13D448-5181-FD40-94ED-E164C54D655B}" destId="{1D6ED075-F9FA-9146-9776-DDE93096FFD0}" srcOrd="0" destOrd="0" presId="urn:microsoft.com/office/officeart/2005/8/layout/hList1"/>
    <dgm:cxn modelId="{3823E7F9-FD35-0443-87D8-2CC7CE958BFD}" type="presParOf" srcId="{8B13D448-5181-FD40-94ED-E164C54D655B}" destId="{7BAF1ECD-C9C5-2443-87D9-616C4F65FF5B}" srcOrd="1" destOrd="0" presId="urn:microsoft.com/office/officeart/2005/8/layout/hList1"/>
    <dgm:cxn modelId="{B6C8BD4F-5945-AA45-B0CB-CE27F0BDE048}" type="presParOf" srcId="{F9C7A533-98C3-804B-821D-599560B9DA20}" destId="{32D4A54A-0745-D24E-AAB4-A3DDCD0AB238}" srcOrd="1" destOrd="0" presId="urn:microsoft.com/office/officeart/2005/8/layout/hList1"/>
    <dgm:cxn modelId="{DA9734EF-48BF-524B-B055-513B4B456EEC}" type="presParOf" srcId="{F9C7A533-98C3-804B-821D-599560B9DA20}" destId="{04F7761D-BFB8-6A4B-ACA3-B8C2A7E79201}" srcOrd="2" destOrd="0" presId="urn:microsoft.com/office/officeart/2005/8/layout/hList1"/>
    <dgm:cxn modelId="{F646EB8E-C246-564B-83DC-485E7148E3A5}" type="presParOf" srcId="{04F7761D-BFB8-6A4B-ACA3-B8C2A7E79201}" destId="{30E3D0BB-CD69-D440-A811-B5BDFCC14574}" srcOrd="0" destOrd="0" presId="urn:microsoft.com/office/officeart/2005/8/layout/hList1"/>
    <dgm:cxn modelId="{ABA3DAD2-8604-6F4E-B746-5771E9E77B14}" type="presParOf" srcId="{04F7761D-BFB8-6A4B-ACA3-B8C2A7E79201}" destId="{6F215C3C-C358-484A-B404-C426C56D55D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C24302D-01EF-4552-A730-AC5E9F291D73}"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CA02002-6628-4230-8FE3-C955D3C1930A}">
      <dgm:prSet/>
      <dgm:spPr/>
      <dgm:t>
        <a:bodyPr/>
        <a:lstStyle/>
        <a:p>
          <a:pPr>
            <a:defRPr b="1"/>
          </a:pPr>
          <a:r>
            <a:rPr lang="en-US" b="1"/>
            <a:t>Sensory Affordance – </a:t>
          </a:r>
          <a:r>
            <a:rPr lang="en-US"/>
            <a:t>Enable user in sensing</a:t>
          </a:r>
        </a:p>
      </dgm:t>
    </dgm:pt>
    <dgm:pt modelId="{067D445C-68ED-446C-A975-16F9EEF732DD}" type="parTrans" cxnId="{DC3DDBE8-E387-4970-9913-CA6EACF8AFDC}">
      <dgm:prSet/>
      <dgm:spPr/>
      <dgm:t>
        <a:bodyPr/>
        <a:lstStyle/>
        <a:p>
          <a:endParaRPr lang="en-US"/>
        </a:p>
      </dgm:t>
    </dgm:pt>
    <dgm:pt modelId="{4C85AEAD-6CA6-4159-A34C-3567108902F9}" type="sibTrans" cxnId="{DC3DDBE8-E387-4970-9913-CA6EACF8AFDC}">
      <dgm:prSet/>
      <dgm:spPr/>
      <dgm:t>
        <a:bodyPr/>
        <a:lstStyle/>
        <a:p>
          <a:endParaRPr lang="en-US"/>
        </a:p>
      </dgm:t>
    </dgm:pt>
    <dgm:pt modelId="{2F3BF85D-C266-48ED-BE66-52C63CAE4478}">
      <dgm:prSet/>
      <dgm:spPr/>
      <dgm:t>
        <a:bodyPr/>
        <a:lstStyle/>
        <a:p>
          <a:r>
            <a:rPr lang="en-US"/>
            <a:t>User can sense, scrolling down by seeing the scroll down  bar for more matches.</a:t>
          </a:r>
        </a:p>
      </dgm:t>
    </dgm:pt>
    <dgm:pt modelId="{10D34DE0-D404-49B6-9D9B-254F00C72987}" type="parTrans" cxnId="{92912F50-E101-4ED5-B565-58F5B98A41DE}">
      <dgm:prSet/>
      <dgm:spPr/>
      <dgm:t>
        <a:bodyPr/>
        <a:lstStyle/>
        <a:p>
          <a:endParaRPr lang="en-US"/>
        </a:p>
      </dgm:t>
    </dgm:pt>
    <dgm:pt modelId="{A37AFE51-E873-44AC-BABA-2A2CB2064D4F}" type="sibTrans" cxnId="{92912F50-E101-4ED5-B565-58F5B98A41DE}">
      <dgm:prSet/>
      <dgm:spPr/>
      <dgm:t>
        <a:bodyPr/>
        <a:lstStyle/>
        <a:p>
          <a:endParaRPr lang="en-US"/>
        </a:p>
      </dgm:t>
    </dgm:pt>
    <dgm:pt modelId="{1C9674F6-9F0F-49EF-AE3D-E5347BD71ED7}">
      <dgm:prSet/>
      <dgm:spPr/>
      <dgm:t>
        <a:bodyPr/>
        <a:lstStyle/>
        <a:p>
          <a:r>
            <a:rPr lang="en-US"/>
            <a:t>User can sense that odds are changing by color changes on odds button.</a:t>
          </a:r>
        </a:p>
      </dgm:t>
    </dgm:pt>
    <dgm:pt modelId="{F664D290-03D4-4289-B01D-C13500A92CA3}" type="parTrans" cxnId="{11E6B84E-DE85-4EFC-AA8B-6EBA14785186}">
      <dgm:prSet/>
      <dgm:spPr/>
      <dgm:t>
        <a:bodyPr/>
        <a:lstStyle/>
        <a:p>
          <a:endParaRPr lang="en-US"/>
        </a:p>
      </dgm:t>
    </dgm:pt>
    <dgm:pt modelId="{CCCC69EC-483A-445C-B403-0A946956CE05}" type="sibTrans" cxnId="{11E6B84E-DE85-4EFC-AA8B-6EBA14785186}">
      <dgm:prSet/>
      <dgm:spPr/>
      <dgm:t>
        <a:bodyPr/>
        <a:lstStyle/>
        <a:p>
          <a:endParaRPr lang="en-US"/>
        </a:p>
      </dgm:t>
    </dgm:pt>
    <dgm:pt modelId="{1408B928-5B8F-4B9E-B1A2-2C53233052CC}">
      <dgm:prSet/>
      <dgm:spPr/>
      <dgm:t>
        <a:bodyPr/>
        <a:lstStyle/>
        <a:p>
          <a:r>
            <a:rPr lang="en-US"/>
            <a:t>when user clicks on odds button, the button color will get darker on loading to sense and popup of keypad with default numbers to enter the amount.</a:t>
          </a:r>
        </a:p>
      </dgm:t>
    </dgm:pt>
    <dgm:pt modelId="{770A889F-C844-451C-8E3B-BA14EC490F67}" type="parTrans" cxnId="{72BA71CD-3CF8-4D8B-83AF-4CDDF8879865}">
      <dgm:prSet/>
      <dgm:spPr/>
      <dgm:t>
        <a:bodyPr/>
        <a:lstStyle/>
        <a:p>
          <a:endParaRPr lang="en-US"/>
        </a:p>
      </dgm:t>
    </dgm:pt>
    <dgm:pt modelId="{D02D31E0-A4B8-4120-B3C3-C9EC503E8EE4}" type="sibTrans" cxnId="{72BA71CD-3CF8-4D8B-83AF-4CDDF8879865}">
      <dgm:prSet/>
      <dgm:spPr/>
      <dgm:t>
        <a:bodyPr/>
        <a:lstStyle/>
        <a:p>
          <a:endParaRPr lang="en-US"/>
        </a:p>
      </dgm:t>
    </dgm:pt>
    <dgm:pt modelId="{83DF99AD-2DD6-4F41-A665-E8A8F6DE0DB0}">
      <dgm:prSet/>
      <dgm:spPr/>
      <dgm:t>
        <a:bodyPr/>
        <a:lstStyle/>
        <a:p>
          <a:r>
            <a:rPr lang="en-US"/>
            <a:t>User will see the loading symbol, when something is submitted.</a:t>
          </a:r>
        </a:p>
      </dgm:t>
    </dgm:pt>
    <dgm:pt modelId="{9BCF3BDF-5F48-4C41-B700-7D69F74EB924}" type="parTrans" cxnId="{F1958CCF-0EC7-4DEF-8C12-CE9D8F2E66AB}">
      <dgm:prSet/>
      <dgm:spPr/>
      <dgm:t>
        <a:bodyPr/>
        <a:lstStyle/>
        <a:p>
          <a:endParaRPr lang="en-US"/>
        </a:p>
      </dgm:t>
    </dgm:pt>
    <dgm:pt modelId="{13C63AD2-029D-4F27-B357-6323876ABA7F}" type="sibTrans" cxnId="{F1958CCF-0EC7-4DEF-8C12-CE9D8F2E66AB}">
      <dgm:prSet/>
      <dgm:spPr/>
      <dgm:t>
        <a:bodyPr/>
        <a:lstStyle/>
        <a:p>
          <a:endParaRPr lang="en-US"/>
        </a:p>
      </dgm:t>
    </dgm:pt>
    <dgm:pt modelId="{DC6E0184-9DA1-4117-88BE-1D6DA02074D0}">
      <dgm:prSet/>
      <dgm:spPr/>
      <dgm:t>
        <a:bodyPr/>
        <a:lstStyle/>
        <a:p>
          <a:pPr>
            <a:defRPr b="1"/>
          </a:pPr>
          <a:r>
            <a:rPr lang="en-US" b="1"/>
            <a:t>Functional Affordance – </a:t>
          </a:r>
          <a:r>
            <a:rPr lang="en-US"/>
            <a:t>Helping user to accomplish the work.</a:t>
          </a:r>
        </a:p>
      </dgm:t>
    </dgm:pt>
    <dgm:pt modelId="{5175F96C-47C9-4E7D-B8DF-3A4BB24B39FD}" type="parTrans" cxnId="{5675022F-5A60-4CF3-BE2F-34602DE1FDB3}">
      <dgm:prSet/>
      <dgm:spPr/>
      <dgm:t>
        <a:bodyPr/>
        <a:lstStyle/>
        <a:p>
          <a:endParaRPr lang="en-US"/>
        </a:p>
      </dgm:t>
    </dgm:pt>
    <dgm:pt modelId="{E406BE86-9561-4F4D-B552-A28BB249FBE0}" type="sibTrans" cxnId="{5675022F-5A60-4CF3-BE2F-34602DE1FDB3}">
      <dgm:prSet/>
      <dgm:spPr/>
      <dgm:t>
        <a:bodyPr/>
        <a:lstStyle/>
        <a:p>
          <a:endParaRPr lang="en-US"/>
        </a:p>
      </dgm:t>
    </dgm:pt>
    <dgm:pt modelId="{B00D7B7A-A4BE-4F1A-83D4-10DF116F861F}">
      <dgm:prSet/>
      <dgm:spPr/>
      <dgm:t>
        <a:bodyPr/>
        <a:lstStyle/>
        <a:p>
          <a:r>
            <a:rPr lang="en-US"/>
            <a:t>When a live-match is going on, user can place a bet to win/loss.</a:t>
          </a:r>
        </a:p>
      </dgm:t>
    </dgm:pt>
    <dgm:pt modelId="{CF9A852F-BDCC-446D-B4BF-C08C0CF49018}" type="parTrans" cxnId="{85BC4C67-1826-4E47-8769-6EF05A50EBB4}">
      <dgm:prSet/>
      <dgm:spPr/>
      <dgm:t>
        <a:bodyPr/>
        <a:lstStyle/>
        <a:p>
          <a:endParaRPr lang="en-US"/>
        </a:p>
      </dgm:t>
    </dgm:pt>
    <dgm:pt modelId="{629FF95B-2441-44A7-869C-5DCAD51DA402}" type="sibTrans" cxnId="{85BC4C67-1826-4E47-8769-6EF05A50EBB4}">
      <dgm:prSet/>
      <dgm:spPr/>
      <dgm:t>
        <a:bodyPr/>
        <a:lstStyle/>
        <a:p>
          <a:endParaRPr lang="en-US"/>
        </a:p>
      </dgm:t>
    </dgm:pt>
    <dgm:pt modelId="{CD62C9F6-DEA6-4C8D-83A3-6B8A5ABD59E0}">
      <dgm:prSet/>
      <dgm:spPr/>
      <dgm:t>
        <a:bodyPr/>
        <a:lstStyle/>
        <a:p>
          <a:r>
            <a:rPr lang="en-US"/>
            <a:t>When a user won the bet, user can withdraw it to bank account from cric-365 account.</a:t>
          </a:r>
        </a:p>
      </dgm:t>
    </dgm:pt>
    <dgm:pt modelId="{CCA237F3-D25A-4F10-8D64-459832039507}" type="parTrans" cxnId="{1408F9C9-AB59-4142-A492-B72F788E6D25}">
      <dgm:prSet/>
      <dgm:spPr/>
      <dgm:t>
        <a:bodyPr/>
        <a:lstStyle/>
        <a:p>
          <a:endParaRPr lang="en-US"/>
        </a:p>
      </dgm:t>
    </dgm:pt>
    <dgm:pt modelId="{D80E1052-A4A4-4245-AAC5-784C2EAA15F2}" type="sibTrans" cxnId="{1408F9C9-AB59-4142-A492-B72F788E6D25}">
      <dgm:prSet/>
      <dgm:spPr/>
      <dgm:t>
        <a:bodyPr/>
        <a:lstStyle/>
        <a:p>
          <a:endParaRPr lang="en-US"/>
        </a:p>
      </dgm:t>
    </dgm:pt>
    <dgm:pt modelId="{9E0D96A1-A5F7-4251-A163-D5113965494A}">
      <dgm:prSet/>
      <dgm:spPr/>
      <dgm:t>
        <a:bodyPr/>
        <a:lstStyle/>
        <a:p>
          <a:r>
            <a:rPr lang="en-US"/>
            <a:t>When a user loss the bet, user can deposit more amount into cric-365 account.</a:t>
          </a:r>
        </a:p>
      </dgm:t>
    </dgm:pt>
    <dgm:pt modelId="{5C475335-D898-4D21-8081-9997BD6B1478}" type="parTrans" cxnId="{DBE564A8-DD38-4B7B-B683-238A5EB73842}">
      <dgm:prSet/>
      <dgm:spPr/>
      <dgm:t>
        <a:bodyPr/>
        <a:lstStyle/>
        <a:p>
          <a:endParaRPr lang="en-US"/>
        </a:p>
      </dgm:t>
    </dgm:pt>
    <dgm:pt modelId="{0FF58EB3-4B23-4BE0-8D75-E76C01B521D6}" type="sibTrans" cxnId="{DBE564A8-DD38-4B7B-B683-238A5EB73842}">
      <dgm:prSet/>
      <dgm:spPr/>
      <dgm:t>
        <a:bodyPr/>
        <a:lstStyle/>
        <a:p>
          <a:endParaRPr lang="en-US"/>
        </a:p>
      </dgm:t>
    </dgm:pt>
    <dgm:pt modelId="{0499FCC8-6D49-491B-AE30-DD9AEC43159E}" type="pres">
      <dgm:prSet presAssocID="{FC24302D-01EF-4552-A730-AC5E9F291D73}" presName="root" presStyleCnt="0">
        <dgm:presLayoutVars>
          <dgm:dir/>
          <dgm:resizeHandles val="exact"/>
        </dgm:presLayoutVars>
      </dgm:prSet>
      <dgm:spPr/>
    </dgm:pt>
    <dgm:pt modelId="{35EC4787-8409-4797-B5DD-560B51ED5AA0}" type="pres">
      <dgm:prSet presAssocID="{DCA02002-6628-4230-8FE3-C955D3C1930A}" presName="compNode" presStyleCnt="0"/>
      <dgm:spPr/>
    </dgm:pt>
    <dgm:pt modelId="{895C4F2A-141F-4B60-8BEA-46AAA91D2E40}" type="pres">
      <dgm:prSet presAssocID="{DCA02002-6628-4230-8FE3-C955D3C1930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ursor"/>
        </a:ext>
      </dgm:extLst>
    </dgm:pt>
    <dgm:pt modelId="{148251B1-EC00-4CCD-839E-932CF5A3CE22}" type="pres">
      <dgm:prSet presAssocID="{DCA02002-6628-4230-8FE3-C955D3C1930A}" presName="iconSpace" presStyleCnt="0"/>
      <dgm:spPr/>
    </dgm:pt>
    <dgm:pt modelId="{69F807B2-8F87-4990-8ED9-5490B817485B}" type="pres">
      <dgm:prSet presAssocID="{DCA02002-6628-4230-8FE3-C955D3C1930A}" presName="parTx" presStyleLbl="revTx" presStyleIdx="0" presStyleCnt="4">
        <dgm:presLayoutVars>
          <dgm:chMax val="0"/>
          <dgm:chPref val="0"/>
        </dgm:presLayoutVars>
      </dgm:prSet>
      <dgm:spPr/>
    </dgm:pt>
    <dgm:pt modelId="{645884E8-C54E-4154-96B9-B975930F010D}" type="pres">
      <dgm:prSet presAssocID="{DCA02002-6628-4230-8FE3-C955D3C1930A}" presName="txSpace" presStyleCnt="0"/>
      <dgm:spPr/>
    </dgm:pt>
    <dgm:pt modelId="{23590B45-6C65-4730-98FB-F5BB4C4C0174}" type="pres">
      <dgm:prSet presAssocID="{DCA02002-6628-4230-8FE3-C955D3C1930A}" presName="desTx" presStyleLbl="revTx" presStyleIdx="1" presStyleCnt="4">
        <dgm:presLayoutVars/>
      </dgm:prSet>
      <dgm:spPr/>
    </dgm:pt>
    <dgm:pt modelId="{740A96BC-FAE2-4A95-A1B5-111A8615ADBE}" type="pres">
      <dgm:prSet presAssocID="{4C85AEAD-6CA6-4159-A34C-3567108902F9}" presName="sibTrans" presStyleCnt="0"/>
      <dgm:spPr/>
    </dgm:pt>
    <dgm:pt modelId="{4A426AB6-D32F-4A85-9A78-262A470BC20E}" type="pres">
      <dgm:prSet presAssocID="{DC6E0184-9DA1-4117-88BE-1D6DA02074D0}" presName="compNode" presStyleCnt="0"/>
      <dgm:spPr/>
    </dgm:pt>
    <dgm:pt modelId="{821CDF22-230A-4521-B9B6-F6F392E121DE}" type="pres">
      <dgm:prSet presAssocID="{DC6E0184-9DA1-4117-88BE-1D6DA02074D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rophy"/>
        </a:ext>
      </dgm:extLst>
    </dgm:pt>
    <dgm:pt modelId="{696B973A-379D-4FE1-AF52-4945588DF3A2}" type="pres">
      <dgm:prSet presAssocID="{DC6E0184-9DA1-4117-88BE-1D6DA02074D0}" presName="iconSpace" presStyleCnt="0"/>
      <dgm:spPr/>
    </dgm:pt>
    <dgm:pt modelId="{48C84700-D43A-4FC6-ADAA-68980A766544}" type="pres">
      <dgm:prSet presAssocID="{DC6E0184-9DA1-4117-88BE-1D6DA02074D0}" presName="parTx" presStyleLbl="revTx" presStyleIdx="2" presStyleCnt="4">
        <dgm:presLayoutVars>
          <dgm:chMax val="0"/>
          <dgm:chPref val="0"/>
        </dgm:presLayoutVars>
      </dgm:prSet>
      <dgm:spPr/>
    </dgm:pt>
    <dgm:pt modelId="{D6F634CA-5FB8-4C40-9C0E-75F3A3D4A62B}" type="pres">
      <dgm:prSet presAssocID="{DC6E0184-9DA1-4117-88BE-1D6DA02074D0}" presName="txSpace" presStyleCnt="0"/>
      <dgm:spPr/>
    </dgm:pt>
    <dgm:pt modelId="{5F5C416C-9435-4287-A740-732E0FC95BA7}" type="pres">
      <dgm:prSet presAssocID="{DC6E0184-9DA1-4117-88BE-1D6DA02074D0}" presName="desTx" presStyleLbl="revTx" presStyleIdx="3" presStyleCnt="4">
        <dgm:presLayoutVars/>
      </dgm:prSet>
      <dgm:spPr/>
    </dgm:pt>
  </dgm:ptLst>
  <dgm:cxnLst>
    <dgm:cxn modelId="{CE65EA03-BC3F-4ECD-A92E-514F90E9817F}" type="presOf" srcId="{1408B928-5B8F-4B9E-B1A2-2C53233052CC}" destId="{23590B45-6C65-4730-98FB-F5BB4C4C0174}" srcOrd="0" destOrd="2" presId="urn:microsoft.com/office/officeart/2018/2/layout/IconLabelDescriptionList"/>
    <dgm:cxn modelId="{5675022F-5A60-4CF3-BE2F-34602DE1FDB3}" srcId="{FC24302D-01EF-4552-A730-AC5E9F291D73}" destId="{DC6E0184-9DA1-4117-88BE-1D6DA02074D0}" srcOrd="1" destOrd="0" parTransId="{5175F96C-47C9-4E7D-B8DF-3A4BB24B39FD}" sibTransId="{E406BE86-9561-4F4D-B552-A28BB249FBE0}"/>
    <dgm:cxn modelId="{11E6B84E-DE85-4EFC-AA8B-6EBA14785186}" srcId="{DCA02002-6628-4230-8FE3-C955D3C1930A}" destId="{1C9674F6-9F0F-49EF-AE3D-E5347BD71ED7}" srcOrd="1" destOrd="0" parTransId="{F664D290-03D4-4289-B01D-C13500A92CA3}" sibTransId="{CCCC69EC-483A-445C-B403-0A946956CE05}"/>
    <dgm:cxn modelId="{92912F50-E101-4ED5-B565-58F5B98A41DE}" srcId="{DCA02002-6628-4230-8FE3-C955D3C1930A}" destId="{2F3BF85D-C266-48ED-BE66-52C63CAE4478}" srcOrd="0" destOrd="0" parTransId="{10D34DE0-D404-49B6-9D9B-254F00C72987}" sibTransId="{A37AFE51-E873-44AC-BABA-2A2CB2064D4F}"/>
    <dgm:cxn modelId="{C6FDFB52-29D5-49B1-8A52-D3CB241544E9}" type="presOf" srcId="{9E0D96A1-A5F7-4251-A163-D5113965494A}" destId="{5F5C416C-9435-4287-A740-732E0FC95BA7}" srcOrd="0" destOrd="2" presId="urn:microsoft.com/office/officeart/2018/2/layout/IconLabelDescriptionList"/>
    <dgm:cxn modelId="{85BC4C67-1826-4E47-8769-6EF05A50EBB4}" srcId="{DC6E0184-9DA1-4117-88BE-1D6DA02074D0}" destId="{B00D7B7A-A4BE-4F1A-83D4-10DF116F861F}" srcOrd="0" destOrd="0" parTransId="{CF9A852F-BDCC-446D-B4BF-C08C0CF49018}" sibTransId="{629FF95B-2441-44A7-869C-5DCAD51DA402}"/>
    <dgm:cxn modelId="{C8303F6F-C795-4541-B948-B23ADDD4FC13}" type="presOf" srcId="{B00D7B7A-A4BE-4F1A-83D4-10DF116F861F}" destId="{5F5C416C-9435-4287-A740-732E0FC95BA7}" srcOrd="0" destOrd="0" presId="urn:microsoft.com/office/officeart/2018/2/layout/IconLabelDescriptionList"/>
    <dgm:cxn modelId="{D27F359E-C0A7-47C5-B27C-EC96D85BD8E1}" type="presOf" srcId="{DC6E0184-9DA1-4117-88BE-1D6DA02074D0}" destId="{48C84700-D43A-4FC6-ADAA-68980A766544}" srcOrd="0" destOrd="0" presId="urn:microsoft.com/office/officeart/2018/2/layout/IconLabelDescriptionList"/>
    <dgm:cxn modelId="{AF3D079F-BE51-4231-A8F6-A6BF30E0735A}" type="presOf" srcId="{1C9674F6-9F0F-49EF-AE3D-E5347BD71ED7}" destId="{23590B45-6C65-4730-98FB-F5BB4C4C0174}" srcOrd="0" destOrd="1" presId="urn:microsoft.com/office/officeart/2018/2/layout/IconLabelDescriptionList"/>
    <dgm:cxn modelId="{DBE564A8-DD38-4B7B-B683-238A5EB73842}" srcId="{DC6E0184-9DA1-4117-88BE-1D6DA02074D0}" destId="{9E0D96A1-A5F7-4251-A163-D5113965494A}" srcOrd="2" destOrd="0" parTransId="{5C475335-D898-4D21-8081-9997BD6B1478}" sibTransId="{0FF58EB3-4B23-4BE0-8D75-E76C01B521D6}"/>
    <dgm:cxn modelId="{1EB047B6-5494-4840-A7AB-5D7BD5EEA25B}" type="presOf" srcId="{CD62C9F6-DEA6-4C8D-83A3-6B8A5ABD59E0}" destId="{5F5C416C-9435-4287-A740-732E0FC95BA7}" srcOrd="0" destOrd="1" presId="urn:microsoft.com/office/officeart/2018/2/layout/IconLabelDescriptionList"/>
    <dgm:cxn modelId="{1408F9C9-AB59-4142-A492-B72F788E6D25}" srcId="{DC6E0184-9DA1-4117-88BE-1D6DA02074D0}" destId="{CD62C9F6-DEA6-4C8D-83A3-6B8A5ABD59E0}" srcOrd="1" destOrd="0" parTransId="{CCA237F3-D25A-4F10-8D64-459832039507}" sibTransId="{D80E1052-A4A4-4245-AAC5-784C2EAA15F2}"/>
    <dgm:cxn modelId="{72BA71CD-3CF8-4D8B-83AF-4CDDF8879865}" srcId="{DCA02002-6628-4230-8FE3-C955D3C1930A}" destId="{1408B928-5B8F-4B9E-B1A2-2C53233052CC}" srcOrd="2" destOrd="0" parTransId="{770A889F-C844-451C-8E3B-BA14EC490F67}" sibTransId="{D02D31E0-A4B8-4120-B3C3-C9EC503E8EE4}"/>
    <dgm:cxn modelId="{F1958CCF-0EC7-4DEF-8C12-CE9D8F2E66AB}" srcId="{DCA02002-6628-4230-8FE3-C955D3C1930A}" destId="{83DF99AD-2DD6-4F41-A665-E8A8F6DE0DB0}" srcOrd="3" destOrd="0" parTransId="{9BCF3BDF-5F48-4C41-B700-7D69F74EB924}" sibTransId="{13C63AD2-029D-4F27-B357-6323876ABA7F}"/>
    <dgm:cxn modelId="{22A310D6-FA53-4044-BDF3-4D8C5BE02B02}" type="presOf" srcId="{DCA02002-6628-4230-8FE3-C955D3C1930A}" destId="{69F807B2-8F87-4990-8ED9-5490B817485B}" srcOrd="0" destOrd="0" presId="urn:microsoft.com/office/officeart/2018/2/layout/IconLabelDescriptionList"/>
    <dgm:cxn modelId="{DC3DDBE8-E387-4970-9913-CA6EACF8AFDC}" srcId="{FC24302D-01EF-4552-A730-AC5E9F291D73}" destId="{DCA02002-6628-4230-8FE3-C955D3C1930A}" srcOrd="0" destOrd="0" parTransId="{067D445C-68ED-446C-A975-16F9EEF732DD}" sibTransId="{4C85AEAD-6CA6-4159-A34C-3567108902F9}"/>
    <dgm:cxn modelId="{D630C5E9-B148-495C-B90C-33349224F1CA}" type="presOf" srcId="{2F3BF85D-C266-48ED-BE66-52C63CAE4478}" destId="{23590B45-6C65-4730-98FB-F5BB4C4C0174}" srcOrd="0" destOrd="0" presId="urn:microsoft.com/office/officeart/2018/2/layout/IconLabelDescriptionList"/>
    <dgm:cxn modelId="{ED0438F3-8284-4D2E-AC79-EDC165D14F4F}" type="presOf" srcId="{FC24302D-01EF-4552-A730-AC5E9F291D73}" destId="{0499FCC8-6D49-491B-AE30-DD9AEC43159E}" srcOrd="0" destOrd="0" presId="urn:microsoft.com/office/officeart/2018/2/layout/IconLabelDescriptionList"/>
    <dgm:cxn modelId="{7D120EFE-1206-42FA-B6C5-93A3FA8FC3C7}" type="presOf" srcId="{83DF99AD-2DD6-4F41-A665-E8A8F6DE0DB0}" destId="{23590B45-6C65-4730-98FB-F5BB4C4C0174}" srcOrd="0" destOrd="3" presId="urn:microsoft.com/office/officeart/2018/2/layout/IconLabelDescriptionList"/>
    <dgm:cxn modelId="{72543D43-3850-4647-9BD6-42EF3A4C1D6F}" type="presParOf" srcId="{0499FCC8-6D49-491B-AE30-DD9AEC43159E}" destId="{35EC4787-8409-4797-B5DD-560B51ED5AA0}" srcOrd="0" destOrd="0" presId="urn:microsoft.com/office/officeart/2018/2/layout/IconLabelDescriptionList"/>
    <dgm:cxn modelId="{15D41D08-388C-427D-8943-39BB7EA3C569}" type="presParOf" srcId="{35EC4787-8409-4797-B5DD-560B51ED5AA0}" destId="{895C4F2A-141F-4B60-8BEA-46AAA91D2E40}" srcOrd="0" destOrd="0" presId="urn:microsoft.com/office/officeart/2018/2/layout/IconLabelDescriptionList"/>
    <dgm:cxn modelId="{3443B628-449A-4817-86C4-CEBA2EAF0433}" type="presParOf" srcId="{35EC4787-8409-4797-B5DD-560B51ED5AA0}" destId="{148251B1-EC00-4CCD-839E-932CF5A3CE22}" srcOrd="1" destOrd="0" presId="urn:microsoft.com/office/officeart/2018/2/layout/IconLabelDescriptionList"/>
    <dgm:cxn modelId="{5A8F1F2D-4D8B-4003-8A57-AC3514C98AF4}" type="presParOf" srcId="{35EC4787-8409-4797-B5DD-560B51ED5AA0}" destId="{69F807B2-8F87-4990-8ED9-5490B817485B}" srcOrd="2" destOrd="0" presId="urn:microsoft.com/office/officeart/2018/2/layout/IconLabelDescriptionList"/>
    <dgm:cxn modelId="{4F921F50-4297-4717-A89F-39ABC0C83510}" type="presParOf" srcId="{35EC4787-8409-4797-B5DD-560B51ED5AA0}" destId="{645884E8-C54E-4154-96B9-B975930F010D}" srcOrd="3" destOrd="0" presId="urn:microsoft.com/office/officeart/2018/2/layout/IconLabelDescriptionList"/>
    <dgm:cxn modelId="{AD511943-07F7-4ABF-9C2C-A469690355E0}" type="presParOf" srcId="{35EC4787-8409-4797-B5DD-560B51ED5AA0}" destId="{23590B45-6C65-4730-98FB-F5BB4C4C0174}" srcOrd="4" destOrd="0" presId="urn:microsoft.com/office/officeart/2018/2/layout/IconLabelDescriptionList"/>
    <dgm:cxn modelId="{3B127F7E-2B29-44A7-A542-7B98D3220544}" type="presParOf" srcId="{0499FCC8-6D49-491B-AE30-DD9AEC43159E}" destId="{740A96BC-FAE2-4A95-A1B5-111A8615ADBE}" srcOrd="1" destOrd="0" presId="urn:microsoft.com/office/officeart/2018/2/layout/IconLabelDescriptionList"/>
    <dgm:cxn modelId="{82C6978F-CDF9-4D72-95DE-B0339F8C9B51}" type="presParOf" srcId="{0499FCC8-6D49-491B-AE30-DD9AEC43159E}" destId="{4A426AB6-D32F-4A85-9A78-262A470BC20E}" srcOrd="2" destOrd="0" presId="urn:microsoft.com/office/officeart/2018/2/layout/IconLabelDescriptionList"/>
    <dgm:cxn modelId="{8FF5AD85-7DDD-4AA3-B24D-1729C6BED560}" type="presParOf" srcId="{4A426AB6-D32F-4A85-9A78-262A470BC20E}" destId="{821CDF22-230A-4521-B9B6-F6F392E121DE}" srcOrd="0" destOrd="0" presId="urn:microsoft.com/office/officeart/2018/2/layout/IconLabelDescriptionList"/>
    <dgm:cxn modelId="{94C465E1-BB61-4F88-A7BD-94ACE4CD3571}" type="presParOf" srcId="{4A426AB6-D32F-4A85-9A78-262A470BC20E}" destId="{696B973A-379D-4FE1-AF52-4945588DF3A2}" srcOrd="1" destOrd="0" presId="urn:microsoft.com/office/officeart/2018/2/layout/IconLabelDescriptionList"/>
    <dgm:cxn modelId="{5DC5F2BF-5697-4D14-9E2B-EAEE67D72938}" type="presParOf" srcId="{4A426AB6-D32F-4A85-9A78-262A470BC20E}" destId="{48C84700-D43A-4FC6-ADAA-68980A766544}" srcOrd="2" destOrd="0" presId="urn:microsoft.com/office/officeart/2018/2/layout/IconLabelDescriptionList"/>
    <dgm:cxn modelId="{83CB7EB4-37FF-4BAD-9B57-3509801CC0C4}" type="presParOf" srcId="{4A426AB6-D32F-4A85-9A78-262A470BC20E}" destId="{D6F634CA-5FB8-4C40-9C0E-75F3A3D4A62B}" srcOrd="3" destOrd="0" presId="urn:microsoft.com/office/officeart/2018/2/layout/IconLabelDescriptionList"/>
    <dgm:cxn modelId="{752702FA-DB8F-4886-A782-F9C9A7049655}" type="presParOf" srcId="{4A426AB6-D32F-4A85-9A78-262A470BC20E}" destId="{5F5C416C-9435-4287-A740-732E0FC95BA7}"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A0040D4-B5F1-47E4-89FF-5F79C02FDA8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A28A81F9-D4E5-44DE-B261-007B866EAD80}">
      <dgm:prSet/>
      <dgm:spPr/>
      <dgm:t>
        <a:bodyPr/>
        <a:lstStyle/>
        <a:p>
          <a:r>
            <a:rPr lang="en-US"/>
            <a:t>While placing the bets, sometimes bets may not get placed</a:t>
          </a:r>
        </a:p>
      </dgm:t>
    </dgm:pt>
    <dgm:pt modelId="{CE3F4855-3961-4F17-8C03-82329A44CD36}" type="parTrans" cxnId="{CE27576B-F2C7-40F1-80B4-C15DB53290B2}">
      <dgm:prSet/>
      <dgm:spPr/>
      <dgm:t>
        <a:bodyPr/>
        <a:lstStyle/>
        <a:p>
          <a:endParaRPr lang="en-US"/>
        </a:p>
      </dgm:t>
    </dgm:pt>
    <dgm:pt modelId="{F8CE58EC-000C-49E8-8045-CF8BEB5CD7C8}" type="sibTrans" cxnId="{CE27576B-F2C7-40F1-80B4-C15DB53290B2}">
      <dgm:prSet/>
      <dgm:spPr/>
      <dgm:t>
        <a:bodyPr/>
        <a:lstStyle/>
        <a:p>
          <a:endParaRPr lang="en-US"/>
        </a:p>
      </dgm:t>
    </dgm:pt>
    <dgm:pt modelId="{FE8F6345-3F24-4D1B-8917-5FE218DB8DDE}">
      <dgm:prSet/>
      <dgm:spPr/>
      <dgm:t>
        <a:bodyPr/>
        <a:lstStyle/>
        <a:p>
          <a:r>
            <a:rPr lang="en-US"/>
            <a:t>To over come, make sure the system has better internet connection.</a:t>
          </a:r>
        </a:p>
      </dgm:t>
    </dgm:pt>
    <dgm:pt modelId="{970B89D3-4D72-47E1-8C09-5E35EDE02C73}" type="parTrans" cxnId="{FC316595-E82C-4483-B236-3A0AB5AAB57F}">
      <dgm:prSet/>
      <dgm:spPr/>
      <dgm:t>
        <a:bodyPr/>
        <a:lstStyle/>
        <a:p>
          <a:endParaRPr lang="en-US"/>
        </a:p>
      </dgm:t>
    </dgm:pt>
    <dgm:pt modelId="{EA3DE9F7-8A3F-4A56-B62A-BB17A13739CC}" type="sibTrans" cxnId="{FC316595-E82C-4483-B236-3A0AB5AAB57F}">
      <dgm:prSet/>
      <dgm:spPr/>
      <dgm:t>
        <a:bodyPr/>
        <a:lstStyle/>
        <a:p>
          <a:endParaRPr lang="en-US"/>
        </a:p>
      </dgm:t>
    </dgm:pt>
    <dgm:pt modelId="{98810AD4-D712-4828-B12D-258A6753DC78}">
      <dgm:prSet/>
      <dgm:spPr/>
      <dgm:t>
        <a:bodyPr/>
        <a:lstStyle/>
        <a:p>
          <a:r>
            <a:rPr lang="en-US"/>
            <a:t>Deposit/withdrawal delay due to bank server issues</a:t>
          </a:r>
        </a:p>
      </dgm:t>
    </dgm:pt>
    <dgm:pt modelId="{24D9A995-BED9-4859-957A-05ACE75122CE}" type="parTrans" cxnId="{4E80D4F9-A63E-4DFE-ACA9-DAA2CE73B7A5}">
      <dgm:prSet/>
      <dgm:spPr/>
      <dgm:t>
        <a:bodyPr/>
        <a:lstStyle/>
        <a:p>
          <a:endParaRPr lang="en-US"/>
        </a:p>
      </dgm:t>
    </dgm:pt>
    <dgm:pt modelId="{1E98D594-C5FE-4006-9701-D59307E340E7}" type="sibTrans" cxnId="{4E80D4F9-A63E-4DFE-ACA9-DAA2CE73B7A5}">
      <dgm:prSet/>
      <dgm:spPr/>
      <dgm:t>
        <a:bodyPr/>
        <a:lstStyle/>
        <a:p>
          <a:endParaRPr lang="en-US"/>
        </a:p>
      </dgm:t>
    </dgm:pt>
    <dgm:pt modelId="{B9ADC080-E30A-4F39-B44D-5D4A42F7B946}">
      <dgm:prSet/>
      <dgm:spPr/>
      <dgm:t>
        <a:bodyPr/>
        <a:lstStyle/>
        <a:p>
          <a:r>
            <a:rPr lang="en-US"/>
            <a:t>Make sure no issue with respect to bank  </a:t>
          </a:r>
        </a:p>
      </dgm:t>
    </dgm:pt>
    <dgm:pt modelId="{42AF0BCA-4DFF-4BE7-AAA0-25C5395EF333}" type="parTrans" cxnId="{152D68CA-9388-4C48-ADB2-870D02664BCB}">
      <dgm:prSet/>
      <dgm:spPr/>
      <dgm:t>
        <a:bodyPr/>
        <a:lstStyle/>
        <a:p>
          <a:endParaRPr lang="en-US"/>
        </a:p>
      </dgm:t>
    </dgm:pt>
    <dgm:pt modelId="{D04DB25F-8948-4A8A-B5AD-8F456145F091}" type="sibTrans" cxnId="{152D68CA-9388-4C48-ADB2-870D02664BCB}">
      <dgm:prSet/>
      <dgm:spPr/>
      <dgm:t>
        <a:bodyPr/>
        <a:lstStyle/>
        <a:p>
          <a:endParaRPr lang="en-US"/>
        </a:p>
      </dgm:t>
    </dgm:pt>
    <dgm:pt modelId="{5784F786-FA61-4361-9A35-0B8CB2D80A8B}">
      <dgm:prSet/>
      <dgm:spPr/>
      <dgm:t>
        <a:bodyPr/>
        <a:lstStyle/>
        <a:p>
          <a:r>
            <a:rPr lang="en-US"/>
            <a:t>Ball-by-Ball commentary will get delayed by 10 seconds</a:t>
          </a:r>
        </a:p>
      </dgm:t>
    </dgm:pt>
    <dgm:pt modelId="{554DD33F-A506-4B53-BABA-6EF476EC4AE1}" type="parTrans" cxnId="{7328DB3E-8FA3-4860-B101-482E9359B5E5}">
      <dgm:prSet/>
      <dgm:spPr/>
      <dgm:t>
        <a:bodyPr/>
        <a:lstStyle/>
        <a:p>
          <a:endParaRPr lang="en-US"/>
        </a:p>
      </dgm:t>
    </dgm:pt>
    <dgm:pt modelId="{1A54E618-DF1E-4DC4-98E0-8954EB76683B}" type="sibTrans" cxnId="{7328DB3E-8FA3-4860-B101-482E9359B5E5}">
      <dgm:prSet/>
      <dgm:spPr/>
      <dgm:t>
        <a:bodyPr/>
        <a:lstStyle/>
        <a:p>
          <a:endParaRPr lang="en-US"/>
        </a:p>
      </dgm:t>
    </dgm:pt>
    <dgm:pt modelId="{3E7A7254-253A-4219-8032-E79154F4614E}">
      <dgm:prSet/>
      <dgm:spPr/>
      <dgm:t>
        <a:bodyPr/>
        <a:lstStyle/>
        <a:p>
          <a:r>
            <a:rPr lang="en-US"/>
            <a:t>Nothing can be done for this.</a:t>
          </a:r>
        </a:p>
      </dgm:t>
    </dgm:pt>
    <dgm:pt modelId="{701EAD51-DC15-4CDF-B152-AD9DF0A019A3}" type="parTrans" cxnId="{48AA37B2-0C90-4EF0-8199-55152AE3D13B}">
      <dgm:prSet/>
      <dgm:spPr/>
      <dgm:t>
        <a:bodyPr/>
        <a:lstStyle/>
        <a:p>
          <a:endParaRPr lang="en-US"/>
        </a:p>
      </dgm:t>
    </dgm:pt>
    <dgm:pt modelId="{C80669A8-8454-4D41-84AA-6D8C3CEFA94B}" type="sibTrans" cxnId="{48AA37B2-0C90-4EF0-8199-55152AE3D13B}">
      <dgm:prSet/>
      <dgm:spPr/>
      <dgm:t>
        <a:bodyPr/>
        <a:lstStyle/>
        <a:p>
          <a:endParaRPr lang="en-US"/>
        </a:p>
      </dgm:t>
    </dgm:pt>
    <dgm:pt modelId="{711A0683-C30D-42B5-88B2-AB604B489A85}">
      <dgm:prSet/>
      <dgm:spPr/>
      <dgm:t>
        <a:bodyPr/>
        <a:lstStyle/>
        <a:p>
          <a:r>
            <a:rPr lang="en-US"/>
            <a:t>User should be logged in on multiple devices.</a:t>
          </a:r>
        </a:p>
      </dgm:t>
    </dgm:pt>
    <dgm:pt modelId="{0176C633-5045-4E65-B39D-2B572E917CAA}" type="parTrans" cxnId="{FECC441D-C4B9-4AFC-B904-F9FBFA608A00}">
      <dgm:prSet/>
      <dgm:spPr/>
      <dgm:t>
        <a:bodyPr/>
        <a:lstStyle/>
        <a:p>
          <a:endParaRPr lang="en-US"/>
        </a:p>
      </dgm:t>
    </dgm:pt>
    <dgm:pt modelId="{63BEFAF4-3DAF-4C9D-88F8-18FD94C1F60B}" type="sibTrans" cxnId="{FECC441D-C4B9-4AFC-B904-F9FBFA608A00}">
      <dgm:prSet/>
      <dgm:spPr/>
      <dgm:t>
        <a:bodyPr/>
        <a:lstStyle/>
        <a:p>
          <a:endParaRPr lang="en-US"/>
        </a:p>
      </dgm:t>
    </dgm:pt>
    <dgm:pt modelId="{F192A25D-B9DC-4C3F-8024-5FCC75860D3F}">
      <dgm:prSet/>
      <dgm:spPr/>
      <dgm:t>
        <a:bodyPr/>
        <a:lstStyle/>
        <a:p>
          <a:r>
            <a:rPr lang="en-US"/>
            <a:t>During the gambling time, Make sure use logged in at 1 device and also, we will be providing log-out on other devices option to view the logins.</a:t>
          </a:r>
        </a:p>
      </dgm:t>
    </dgm:pt>
    <dgm:pt modelId="{5086303C-71EE-44D8-A6A0-841F629CCEB8}" type="parTrans" cxnId="{91C539DC-E325-4A82-B9F4-388716B3D436}">
      <dgm:prSet/>
      <dgm:spPr/>
      <dgm:t>
        <a:bodyPr/>
        <a:lstStyle/>
        <a:p>
          <a:endParaRPr lang="en-US"/>
        </a:p>
      </dgm:t>
    </dgm:pt>
    <dgm:pt modelId="{D5E0DE58-0515-43E5-BDC9-B169671847DB}" type="sibTrans" cxnId="{91C539DC-E325-4A82-B9F4-388716B3D436}">
      <dgm:prSet/>
      <dgm:spPr/>
      <dgm:t>
        <a:bodyPr/>
        <a:lstStyle/>
        <a:p>
          <a:endParaRPr lang="en-US"/>
        </a:p>
      </dgm:t>
    </dgm:pt>
    <dgm:pt modelId="{26F6B161-C707-412C-BB87-E582DDFA57EC}">
      <dgm:prSet/>
      <dgm:spPr/>
      <dgm:t>
        <a:bodyPr/>
        <a:lstStyle/>
        <a:p>
          <a:r>
            <a:rPr lang="en-US"/>
            <a:t>Live chat with the Agent.</a:t>
          </a:r>
        </a:p>
      </dgm:t>
    </dgm:pt>
    <dgm:pt modelId="{DD550CB4-010F-49C5-A6F9-AD3749CAEF2B}" type="parTrans" cxnId="{8CAA5DBC-B02D-4275-BF17-D03C682266F8}">
      <dgm:prSet/>
      <dgm:spPr/>
      <dgm:t>
        <a:bodyPr/>
        <a:lstStyle/>
        <a:p>
          <a:endParaRPr lang="en-US"/>
        </a:p>
      </dgm:t>
    </dgm:pt>
    <dgm:pt modelId="{41509E5B-C34E-4E91-916A-109C1CAC7704}" type="sibTrans" cxnId="{8CAA5DBC-B02D-4275-BF17-D03C682266F8}">
      <dgm:prSet/>
      <dgm:spPr/>
      <dgm:t>
        <a:bodyPr/>
        <a:lstStyle/>
        <a:p>
          <a:endParaRPr lang="en-US"/>
        </a:p>
      </dgm:t>
    </dgm:pt>
    <dgm:pt modelId="{C371C6FA-C6EA-4C37-A491-D8BBCF6D0E7C}">
      <dgm:prSet/>
      <dgm:spPr/>
      <dgm:t>
        <a:bodyPr/>
        <a:lstStyle/>
        <a:p>
          <a:r>
            <a:rPr lang="en-US" dirty="0"/>
            <a:t>Due to high traffic, Agent responses may get delayed. So, user needs to patient for a while to get the response back.</a:t>
          </a:r>
        </a:p>
      </dgm:t>
    </dgm:pt>
    <dgm:pt modelId="{18D41402-3427-4346-8887-9E6CDAF197C9}" type="parTrans" cxnId="{E6982836-B718-4498-99EB-77EDB38D0C03}">
      <dgm:prSet/>
      <dgm:spPr/>
      <dgm:t>
        <a:bodyPr/>
        <a:lstStyle/>
        <a:p>
          <a:endParaRPr lang="en-US"/>
        </a:p>
      </dgm:t>
    </dgm:pt>
    <dgm:pt modelId="{A5E945B0-A5FE-4C78-8ACA-96A1B94D6A21}" type="sibTrans" cxnId="{E6982836-B718-4498-99EB-77EDB38D0C03}">
      <dgm:prSet/>
      <dgm:spPr/>
      <dgm:t>
        <a:bodyPr/>
        <a:lstStyle/>
        <a:p>
          <a:endParaRPr lang="en-US"/>
        </a:p>
      </dgm:t>
    </dgm:pt>
    <dgm:pt modelId="{5057905F-26A5-DE42-9DA5-4F12DA1438D4}" type="pres">
      <dgm:prSet presAssocID="{9A0040D4-B5F1-47E4-89FF-5F79C02FDA83}" presName="Name0" presStyleCnt="0">
        <dgm:presLayoutVars>
          <dgm:dir/>
          <dgm:animLvl val="lvl"/>
          <dgm:resizeHandles val="exact"/>
        </dgm:presLayoutVars>
      </dgm:prSet>
      <dgm:spPr/>
    </dgm:pt>
    <dgm:pt modelId="{0E792FA4-BC1E-FE40-95C3-592671417FED}" type="pres">
      <dgm:prSet presAssocID="{A28A81F9-D4E5-44DE-B261-007B866EAD80}" presName="linNode" presStyleCnt="0"/>
      <dgm:spPr/>
    </dgm:pt>
    <dgm:pt modelId="{15C102ED-3192-4E44-8AFD-5CBCF8700F47}" type="pres">
      <dgm:prSet presAssocID="{A28A81F9-D4E5-44DE-B261-007B866EAD80}" presName="parentText" presStyleLbl="node1" presStyleIdx="0" presStyleCnt="5">
        <dgm:presLayoutVars>
          <dgm:chMax val="1"/>
          <dgm:bulletEnabled val="1"/>
        </dgm:presLayoutVars>
      </dgm:prSet>
      <dgm:spPr/>
    </dgm:pt>
    <dgm:pt modelId="{A8202910-4CB3-BE4C-8B2E-9A566242F146}" type="pres">
      <dgm:prSet presAssocID="{A28A81F9-D4E5-44DE-B261-007B866EAD80}" presName="descendantText" presStyleLbl="alignAccFollowNode1" presStyleIdx="0" presStyleCnt="5">
        <dgm:presLayoutVars>
          <dgm:bulletEnabled val="1"/>
        </dgm:presLayoutVars>
      </dgm:prSet>
      <dgm:spPr/>
    </dgm:pt>
    <dgm:pt modelId="{C2A99C9C-FA27-C546-A85E-2A01C56CB0A9}" type="pres">
      <dgm:prSet presAssocID="{F8CE58EC-000C-49E8-8045-CF8BEB5CD7C8}" presName="sp" presStyleCnt="0"/>
      <dgm:spPr/>
    </dgm:pt>
    <dgm:pt modelId="{3DC6D432-B436-1241-8E7E-39F3F8476284}" type="pres">
      <dgm:prSet presAssocID="{98810AD4-D712-4828-B12D-258A6753DC78}" presName="linNode" presStyleCnt="0"/>
      <dgm:spPr/>
    </dgm:pt>
    <dgm:pt modelId="{F0934D1F-F76F-2343-8AB5-8D64D4DF7AB4}" type="pres">
      <dgm:prSet presAssocID="{98810AD4-D712-4828-B12D-258A6753DC78}" presName="parentText" presStyleLbl="node1" presStyleIdx="1" presStyleCnt="5">
        <dgm:presLayoutVars>
          <dgm:chMax val="1"/>
          <dgm:bulletEnabled val="1"/>
        </dgm:presLayoutVars>
      </dgm:prSet>
      <dgm:spPr/>
    </dgm:pt>
    <dgm:pt modelId="{22B77B44-9173-A44F-84BC-66D7A6284831}" type="pres">
      <dgm:prSet presAssocID="{98810AD4-D712-4828-B12D-258A6753DC78}" presName="descendantText" presStyleLbl="alignAccFollowNode1" presStyleIdx="1" presStyleCnt="5">
        <dgm:presLayoutVars>
          <dgm:bulletEnabled val="1"/>
        </dgm:presLayoutVars>
      </dgm:prSet>
      <dgm:spPr/>
    </dgm:pt>
    <dgm:pt modelId="{E53BDFA9-47FD-084D-A447-BF6285DB5081}" type="pres">
      <dgm:prSet presAssocID="{1E98D594-C5FE-4006-9701-D59307E340E7}" presName="sp" presStyleCnt="0"/>
      <dgm:spPr/>
    </dgm:pt>
    <dgm:pt modelId="{9D8AF19C-F378-4A45-BDA3-C52865B67E85}" type="pres">
      <dgm:prSet presAssocID="{5784F786-FA61-4361-9A35-0B8CB2D80A8B}" presName="linNode" presStyleCnt="0"/>
      <dgm:spPr/>
    </dgm:pt>
    <dgm:pt modelId="{483D5532-6FDA-1640-A01C-66C96C5E5C2F}" type="pres">
      <dgm:prSet presAssocID="{5784F786-FA61-4361-9A35-0B8CB2D80A8B}" presName="parentText" presStyleLbl="node1" presStyleIdx="2" presStyleCnt="5">
        <dgm:presLayoutVars>
          <dgm:chMax val="1"/>
          <dgm:bulletEnabled val="1"/>
        </dgm:presLayoutVars>
      </dgm:prSet>
      <dgm:spPr/>
    </dgm:pt>
    <dgm:pt modelId="{1F9B8C5A-F67B-A449-8918-C20B4570AEEE}" type="pres">
      <dgm:prSet presAssocID="{5784F786-FA61-4361-9A35-0B8CB2D80A8B}" presName="descendantText" presStyleLbl="alignAccFollowNode1" presStyleIdx="2" presStyleCnt="5">
        <dgm:presLayoutVars>
          <dgm:bulletEnabled val="1"/>
        </dgm:presLayoutVars>
      </dgm:prSet>
      <dgm:spPr/>
    </dgm:pt>
    <dgm:pt modelId="{E68E5503-26F6-294A-AADA-FC20FCDA611B}" type="pres">
      <dgm:prSet presAssocID="{1A54E618-DF1E-4DC4-98E0-8954EB76683B}" presName="sp" presStyleCnt="0"/>
      <dgm:spPr/>
    </dgm:pt>
    <dgm:pt modelId="{F9010240-9AB5-C843-988F-2FB251EC494E}" type="pres">
      <dgm:prSet presAssocID="{711A0683-C30D-42B5-88B2-AB604B489A85}" presName="linNode" presStyleCnt="0"/>
      <dgm:spPr/>
    </dgm:pt>
    <dgm:pt modelId="{3CBB02EC-A41A-0D48-838E-E5D9B3CF799F}" type="pres">
      <dgm:prSet presAssocID="{711A0683-C30D-42B5-88B2-AB604B489A85}" presName="parentText" presStyleLbl="node1" presStyleIdx="3" presStyleCnt="5">
        <dgm:presLayoutVars>
          <dgm:chMax val="1"/>
          <dgm:bulletEnabled val="1"/>
        </dgm:presLayoutVars>
      </dgm:prSet>
      <dgm:spPr/>
    </dgm:pt>
    <dgm:pt modelId="{0C3DBC5A-E6A7-0D45-9BA7-0E74670A327D}" type="pres">
      <dgm:prSet presAssocID="{711A0683-C30D-42B5-88B2-AB604B489A85}" presName="descendantText" presStyleLbl="alignAccFollowNode1" presStyleIdx="3" presStyleCnt="5">
        <dgm:presLayoutVars>
          <dgm:bulletEnabled val="1"/>
        </dgm:presLayoutVars>
      </dgm:prSet>
      <dgm:spPr/>
    </dgm:pt>
    <dgm:pt modelId="{97F7F6BB-9B05-FA4A-97D4-944606DBF224}" type="pres">
      <dgm:prSet presAssocID="{63BEFAF4-3DAF-4C9D-88F8-18FD94C1F60B}" presName="sp" presStyleCnt="0"/>
      <dgm:spPr/>
    </dgm:pt>
    <dgm:pt modelId="{6BF60F35-53A2-C84D-A53E-973CED598F6E}" type="pres">
      <dgm:prSet presAssocID="{26F6B161-C707-412C-BB87-E582DDFA57EC}" presName="linNode" presStyleCnt="0"/>
      <dgm:spPr/>
    </dgm:pt>
    <dgm:pt modelId="{0B30F6F2-270B-4E41-8F1B-EFA46C4E0607}" type="pres">
      <dgm:prSet presAssocID="{26F6B161-C707-412C-BB87-E582DDFA57EC}" presName="parentText" presStyleLbl="node1" presStyleIdx="4" presStyleCnt="5">
        <dgm:presLayoutVars>
          <dgm:chMax val="1"/>
          <dgm:bulletEnabled val="1"/>
        </dgm:presLayoutVars>
      </dgm:prSet>
      <dgm:spPr/>
    </dgm:pt>
    <dgm:pt modelId="{72221208-CF0B-2841-8BD8-403F363B0F6F}" type="pres">
      <dgm:prSet presAssocID="{26F6B161-C707-412C-BB87-E582DDFA57EC}" presName="descendantText" presStyleLbl="alignAccFollowNode1" presStyleIdx="4" presStyleCnt="5">
        <dgm:presLayoutVars>
          <dgm:bulletEnabled val="1"/>
        </dgm:presLayoutVars>
      </dgm:prSet>
      <dgm:spPr/>
    </dgm:pt>
  </dgm:ptLst>
  <dgm:cxnLst>
    <dgm:cxn modelId="{A5AC0417-D410-364F-B74E-BDABCA08431C}" type="presOf" srcId="{5784F786-FA61-4361-9A35-0B8CB2D80A8B}" destId="{483D5532-6FDA-1640-A01C-66C96C5E5C2F}" srcOrd="0" destOrd="0" presId="urn:microsoft.com/office/officeart/2005/8/layout/vList5"/>
    <dgm:cxn modelId="{FECC441D-C4B9-4AFC-B904-F9FBFA608A00}" srcId="{9A0040D4-B5F1-47E4-89FF-5F79C02FDA83}" destId="{711A0683-C30D-42B5-88B2-AB604B489A85}" srcOrd="3" destOrd="0" parTransId="{0176C633-5045-4E65-B39D-2B572E917CAA}" sibTransId="{63BEFAF4-3DAF-4C9D-88F8-18FD94C1F60B}"/>
    <dgm:cxn modelId="{A417702F-266D-CF41-9057-C9104102BD95}" type="presOf" srcId="{9A0040D4-B5F1-47E4-89FF-5F79C02FDA83}" destId="{5057905F-26A5-DE42-9DA5-4F12DA1438D4}" srcOrd="0" destOrd="0" presId="urn:microsoft.com/office/officeart/2005/8/layout/vList5"/>
    <dgm:cxn modelId="{E6982836-B718-4498-99EB-77EDB38D0C03}" srcId="{26F6B161-C707-412C-BB87-E582DDFA57EC}" destId="{C371C6FA-C6EA-4C37-A491-D8BBCF6D0E7C}" srcOrd="0" destOrd="0" parTransId="{18D41402-3427-4346-8887-9E6CDAF197C9}" sibTransId="{A5E945B0-A5FE-4C78-8ACA-96A1B94D6A21}"/>
    <dgm:cxn modelId="{7328DB3E-8FA3-4860-B101-482E9359B5E5}" srcId="{9A0040D4-B5F1-47E4-89FF-5F79C02FDA83}" destId="{5784F786-FA61-4361-9A35-0B8CB2D80A8B}" srcOrd="2" destOrd="0" parTransId="{554DD33F-A506-4B53-BABA-6EF476EC4AE1}" sibTransId="{1A54E618-DF1E-4DC4-98E0-8954EB76683B}"/>
    <dgm:cxn modelId="{D131E04C-F6C7-664E-A656-099A0A44E400}" type="presOf" srcId="{711A0683-C30D-42B5-88B2-AB604B489A85}" destId="{3CBB02EC-A41A-0D48-838E-E5D9B3CF799F}" srcOrd="0" destOrd="0" presId="urn:microsoft.com/office/officeart/2005/8/layout/vList5"/>
    <dgm:cxn modelId="{CE27576B-F2C7-40F1-80B4-C15DB53290B2}" srcId="{9A0040D4-B5F1-47E4-89FF-5F79C02FDA83}" destId="{A28A81F9-D4E5-44DE-B261-007B866EAD80}" srcOrd="0" destOrd="0" parTransId="{CE3F4855-3961-4F17-8C03-82329A44CD36}" sibTransId="{F8CE58EC-000C-49E8-8045-CF8BEB5CD7C8}"/>
    <dgm:cxn modelId="{DC23CD6E-5B37-4343-A534-0ADC01000E08}" type="presOf" srcId="{26F6B161-C707-412C-BB87-E582DDFA57EC}" destId="{0B30F6F2-270B-4E41-8F1B-EFA46C4E0607}" srcOrd="0" destOrd="0" presId="urn:microsoft.com/office/officeart/2005/8/layout/vList5"/>
    <dgm:cxn modelId="{4CE83170-7F51-4746-B363-535CA5FDD2C6}" type="presOf" srcId="{3E7A7254-253A-4219-8032-E79154F4614E}" destId="{1F9B8C5A-F67B-A449-8918-C20B4570AEEE}" srcOrd="0" destOrd="0" presId="urn:microsoft.com/office/officeart/2005/8/layout/vList5"/>
    <dgm:cxn modelId="{12EE2B79-2D6C-C94F-A7DD-C80350859E00}" type="presOf" srcId="{A28A81F9-D4E5-44DE-B261-007B866EAD80}" destId="{15C102ED-3192-4E44-8AFD-5CBCF8700F47}" srcOrd="0" destOrd="0" presId="urn:microsoft.com/office/officeart/2005/8/layout/vList5"/>
    <dgm:cxn modelId="{0F39D785-6D72-7543-9369-80E24C221144}" type="presOf" srcId="{B9ADC080-E30A-4F39-B44D-5D4A42F7B946}" destId="{22B77B44-9173-A44F-84BC-66D7A6284831}" srcOrd="0" destOrd="0" presId="urn:microsoft.com/office/officeart/2005/8/layout/vList5"/>
    <dgm:cxn modelId="{FC316595-E82C-4483-B236-3A0AB5AAB57F}" srcId="{A28A81F9-D4E5-44DE-B261-007B866EAD80}" destId="{FE8F6345-3F24-4D1B-8917-5FE218DB8DDE}" srcOrd="0" destOrd="0" parTransId="{970B89D3-4D72-47E1-8C09-5E35EDE02C73}" sibTransId="{EA3DE9F7-8A3F-4A56-B62A-BB17A13739CC}"/>
    <dgm:cxn modelId="{D9CBBF96-9046-B64F-9579-A467912A7515}" type="presOf" srcId="{FE8F6345-3F24-4D1B-8917-5FE218DB8DDE}" destId="{A8202910-4CB3-BE4C-8B2E-9A566242F146}" srcOrd="0" destOrd="0" presId="urn:microsoft.com/office/officeart/2005/8/layout/vList5"/>
    <dgm:cxn modelId="{43B8B6A9-B9B3-FC47-8EA3-242CDF969225}" type="presOf" srcId="{98810AD4-D712-4828-B12D-258A6753DC78}" destId="{F0934D1F-F76F-2343-8AB5-8D64D4DF7AB4}" srcOrd="0" destOrd="0" presId="urn:microsoft.com/office/officeart/2005/8/layout/vList5"/>
    <dgm:cxn modelId="{48AA37B2-0C90-4EF0-8199-55152AE3D13B}" srcId="{5784F786-FA61-4361-9A35-0B8CB2D80A8B}" destId="{3E7A7254-253A-4219-8032-E79154F4614E}" srcOrd="0" destOrd="0" parTransId="{701EAD51-DC15-4CDF-B152-AD9DF0A019A3}" sibTransId="{C80669A8-8454-4D41-84AA-6D8C3CEFA94B}"/>
    <dgm:cxn modelId="{BC309FB8-8C0A-9C40-9188-864F354E3E3A}" type="presOf" srcId="{C371C6FA-C6EA-4C37-A491-D8BBCF6D0E7C}" destId="{72221208-CF0B-2841-8BD8-403F363B0F6F}" srcOrd="0" destOrd="0" presId="urn:microsoft.com/office/officeart/2005/8/layout/vList5"/>
    <dgm:cxn modelId="{8CAA5DBC-B02D-4275-BF17-D03C682266F8}" srcId="{9A0040D4-B5F1-47E4-89FF-5F79C02FDA83}" destId="{26F6B161-C707-412C-BB87-E582DDFA57EC}" srcOrd="4" destOrd="0" parTransId="{DD550CB4-010F-49C5-A6F9-AD3749CAEF2B}" sibTransId="{41509E5B-C34E-4E91-916A-109C1CAC7704}"/>
    <dgm:cxn modelId="{152D68CA-9388-4C48-ADB2-870D02664BCB}" srcId="{98810AD4-D712-4828-B12D-258A6753DC78}" destId="{B9ADC080-E30A-4F39-B44D-5D4A42F7B946}" srcOrd="0" destOrd="0" parTransId="{42AF0BCA-4DFF-4BE7-AAA0-25C5395EF333}" sibTransId="{D04DB25F-8948-4A8A-B5AD-8F456145F091}"/>
    <dgm:cxn modelId="{DAB171D5-0961-8A4E-AF95-0C361DA62D7B}" type="presOf" srcId="{F192A25D-B9DC-4C3F-8024-5FCC75860D3F}" destId="{0C3DBC5A-E6A7-0D45-9BA7-0E74670A327D}" srcOrd="0" destOrd="0" presId="urn:microsoft.com/office/officeart/2005/8/layout/vList5"/>
    <dgm:cxn modelId="{91C539DC-E325-4A82-B9F4-388716B3D436}" srcId="{711A0683-C30D-42B5-88B2-AB604B489A85}" destId="{F192A25D-B9DC-4C3F-8024-5FCC75860D3F}" srcOrd="0" destOrd="0" parTransId="{5086303C-71EE-44D8-A6A0-841F629CCEB8}" sibTransId="{D5E0DE58-0515-43E5-BDC9-B169671847DB}"/>
    <dgm:cxn modelId="{4E80D4F9-A63E-4DFE-ACA9-DAA2CE73B7A5}" srcId="{9A0040D4-B5F1-47E4-89FF-5F79C02FDA83}" destId="{98810AD4-D712-4828-B12D-258A6753DC78}" srcOrd="1" destOrd="0" parTransId="{24D9A995-BED9-4859-957A-05ACE75122CE}" sibTransId="{1E98D594-C5FE-4006-9701-D59307E340E7}"/>
    <dgm:cxn modelId="{1F691425-5165-1D4C-AD87-CEDB18BA5BF5}" type="presParOf" srcId="{5057905F-26A5-DE42-9DA5-4F12DA1438D4}" destId="{0E792FA4-BC1E-FE40-95C3-592671417FED}" srcOrd="0" destOrd="0" presId="urn:microsoft.com/office/officeart/2005/8/layout/vList5"/>
    <dgm:cxn modelId="{106A0D01-CCBE-3444-95CE-837A65C9B8C9}" type="presParOf" srcId="{0E792FA4-BC1E-FE40-95C3-592671417FED}" destId="{15C102ED-3192-4E44-8AFD-5CBCF8700F47}" srcOrd="0" destOrd="0" presId="urn:microsoft.com/office/officeart/2005/8/layout/vList5"/>
    <dgm:cxn modelId="{38208214-7C7F-D047-963F-F29FE1D51FD4}" type="presParOf" srcId="{0E792FA4-BC1E-FE40-95C3-592671417FED}" destId="{A8202910-4CB3-BE4C-8B2E-9A566242F146}" srcOrd="1" destOrd="0" presId="urn:microsoft.com/office/officeart/2005/8/layout/vList5"/>
    <dgm:cxn modelId="{BD91B714-0D2B-FE42-B55B-9174C51E2F76}" type="presParOf" srcId="{5057905F-26A5-DE42-9DA5-4F12DA1438D4}" destId="{C2A99C9C-FA27-C546-A85E-2A01C56CB0A9}" srcOrd="1" destOrd="0" presId="urn:microsoft.com/office/officeart/2005/8/layout/vList5"/>
    <dgm:cxn modelId="{99B5FD67-C53F-FC47-B56E-9B935FB56EBC}" type="presParOf" srcId="{5057905F-26A5-DE42-9DA5-4F12DA1438D4}" destId="{3DC6D432-B436-1241-8E7E-39F3F8476284}" srcOrd="2" destOrd="0" presId="urn:microsoft.com/office/officeart/2005/8/layout/vList5"/>
    <dgm:cxn modelId="{1D7F4A30-4C57-2A4F-9991-2AE32A364EF4}" type="presParOf" srcId="{3DC6D432-B436-1241-8E7E-39F3F8476284}" destId="{F0934D1F-F76F-2343-8AB5-8D64D4DF7AB4}" srcOrd="0" destOrd="0" presId="urn:microsoft.com/office/officeart/2005/8/layout/vList5"/>
    <dgm:cxn modelId="{147723C5-F81A-5C44-BCA3-D6869C28C4FE}" type="presParOf" srcId="{3DC6D432-B436-1241-8E7E-39F3F8476284}" destId="{22B77B44-9173-A44F-84BC-66D7A6284831}" srcOrd="1" destOrd="0" presId="urn:microsoft.com/office/officeart/2005/8/layout/vList5"/>
    <dgm:cxn modelId="{2A071B29-286D-124E-90B2-F1EF9E66F44E}" type="presParOf" srcId="{5057905F-26A5-DE42-9DA5-4F12DA1438D4}" destId="{E53BDFA9-47FD-084D-A447-BF6285DB5081}" srcOrd="3" destOrd="0" presId="urn:microsoft.com/office/officeart/2005/8/layout/vList5"/>
    <dgm:cxn modelId="{B7A29B09-07C3-A740-B82A-572C6B218548}" type="presParOf" srcId="{5057905F-26A5-DE42-9DA5-4F12DA1438D4}" destId="{9D8AF19C-F378-4A45-BDA3-C52865B67E85}" srcOrd="4" destOrd="0" presId="urn:microsoft.com/office/officeart/2005/8/layout/vList5"/>
    <dgm:cxn modelId="{4E5D710A-0E7D-3146-9D6B-84FE78298AF1}" type="presParOf" srcId="{9D8AF19C-F378-4A45-BDA3-C52865B67E85}" destId="{483D5532-6FDA-1640-A01C-66C96C5E5C2F}" srcOrd="0" destOrd="0" presId="urn:microsoft.com/office/officeart/2005/8/layout/vList5"/>
    <dgm:cxn modelId="{A0675EF2-B816-334C-86C8-2DAF21C5AB4A}" type="presParOf" srcId="{9D8AF19C-F378-4A45-BDA3-C52865B67E85}" destId="{1F9B8C5A-F67B-A449-8918-C20B4570AEEE}" srcOrd="1" destOrd="0" presId="urn:microsoft.com/office/officeart/2005/8/layout/vList5"/>
    <dgm:cxn modelId="{429AB090-28FB-D84B-B3F0-A404811D61B4}" type="presParOf" srcId="{5057905F-26A5-DE42-9DA5-4F12DA1438D4}" destId="{E68E5503-26F6-294A-AADA-FC20FCDA611B}" srcOrd="5" destOrd="0" presId="urn:microsoft.com/office/officeart/2005/8/layout/vList5"/>
    <dgm:cxn modelId="{F9F9AE50-A0A5-9C49-98EE-B050917BFA61}" type="presParOf" srcId="{5057905F-26A5-DE42-9DA5-4F12DA1438D4}" destId="{F9010240-9AB5-C843-988F-2FB251EC494E}" srcOrd="6" destOrd="0" presId="urn:microsoft.com/office/officeart/2005/8/layout/vList5"/>
    <dgm:cxn modelId="{FD9E69E0-7640-FF46-A225-D9B820844A27}" type="presParOf" srcId="{F9010240-9AB5-C843-988F-2FB251EC494E}" destId="{3CBB02EC-A41A-0D48-838E-E5D9B3CF799F}" srcOrd="0" destOrd="0" presId="urn:microsoft.com/office/officeart/2005/8/layout/vList5"/>
    <dgm:cxn modelId="{FC14358A-D2C1-AF45-87E2-F15A7D2AE350}" type="presParOf" srcId="{F9010240-9AB5-C843-988F-2FB251EC494E}" destId="{0C3DBC5A-E6A7-0D45-9BA7-0E74670A327D}" srcOrd="1" destOrd="0" presId="urn:microsoft.com/office/officeart/2005/8/layout/vList5"/>
    <dgm:cxn modelId="{E3D9C760-9D12-434E-B229-B5E3981F637E}" type="presParOf" srcId="{5057905F-26A5-DE42-9DA5-4F12DA1438D4}" destId="{97F7F6BB-9B05-FA4A-97D4-944606DBF224}" srcOrd="7" destOrd="0" presId="urn:microsoft.com/office/officeart/2005/8/layout/vList5"/>
    <dgm:cxn modelId="{AFA8B796-F352-A143-8845-FD25F8263789}" type="presParOf" srcId="{5057905F-26A5-DE42-9DA5-4F12DA1438D4}" destId="{6BF60F35-53A2-C84D-A53E-973CED598F6E}" srcOrd="8" destOrd="0" presId="urn:microsoft.com/office/officeart/2005/8/layout/vList5"/>
    <dgm:cxn modelId="{63CA6C20-254E-0449-88B1-70707A5B7447}" type="presParOf" srcId="{6BF60F35-53A2-C84D-A53E-973CED598F6E}" destId="{0B30F6F2-270B-4E41-8F1B-EFA46C4E0607}" srcOrd="0" destOrd="0" presId="urn:microsoft.com/office/officeart/2005/8/layout/vList5"/>
    <dgm:cxn modelId="{FC1166B9-A009-2041-8CD6-AC4FCA1F2026}" type="presParOf" srcId="{6BF60F35-53A2-C84D-A53E-973CED598F6E}" destId="{72221208-CF0B-2841-8BD8-403F363B0F6F}"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39CD395-1578-432E-B8D2-EC5ECFC4BDA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F8AD310-CD16-46B1-8F5B-1E7AE0D174F0}">
      <dgm:prSet/>
      <dgm:spPr/>
      <dgm:t>
        <a:bodyPr/>
        <a:lstStyle/>
        <a:p>
          <a:r>
            <a:rPr lang="en-US"/>
            <a:t>Ideas : Great ideas will make the application build further; it plays an important role.</a:t>
          </a:r>
        </a:p>
      </dgm:t>
    </dgm:pt>
    <dgm:pt modelId="{64A2DC9D-1EAC-4B14-B90B-3A4E19124815}" type="parTrans" cxnId="{FC061464-B13C-4C84-8C8A-757AD6D2F559}">
      <dgm:prSet/>
      <dgm:spPr/>
      <dgm:t>
        <a:bodyPr/>
        <a:lstStyle/>
        <a:p>
          <a:endParaRPr lang="en-US"/>
        </a:p>
      </dgm:t>
    </dgm:pt>
    <dgm:pt modelId="{4A65320C-3631-4330-86AE-E1CEC9CFAEE0}" type="sibTrans" cxnId="{FC061464-B13C-4C84-8C8A-757AD6D2F559}">
      <dgm:prSet/>
      <dgm:spPr/>
      <dgm:t>
        <a:bodyPr/>
        <a:lstStyle/>
        <a:p>
          <a:endParaRPr lang="en-US"/>
        </a:p>
      </dgm:t>
    </dgm:pt>
    <dgm:pt modelId="{1E28C5AB-137A-4F3E-945D-2F7FDB3478D5}">
      <dgm:prSet/>
      <dgm:spPr/>
      <dgm:t>
        <a:bodyPr/>
        <a:lstStyle/>
        <a:p>
          <a:r>
            <a:rPr lang="en-US"/>
            <a:t>Affordance : Something that helps a user do make things clear and to perform tasks.</a:t>
          </a:r>
        </a:p>
      </dgm:t>
    </dgm:pt>
    <dgm:pt modelId="{B6EAA265-4073-420E-BD59-1E5E7704BF58}" type="parTrans" cxnId="{3DE229B6-D2FC-4871-9882-803D65D73316}">
      <dgm:prSet/>
      <dgm:spPr/>
      <dgm:t>
        <a:bodyPr/>
        <a:lstStyle/>
        <a:p>
          <a:endParaRPr lang="en-US"/>
        </a:p>
      </dgm:t>
    </dgm:pt>
    <dgm:pt modelId="{1FB50A7B-FCE9-4FA9-B5A3-6233F5FB54FB}" type="sibTrans" cxnId="{3DE229B6-D2FC-4871-9882-803D65D73316}">
      <dgm:prSet/>
      <dgm:spPr/>
      <dgm:t>
        <a:bodyPr/>
        <a:lstStyle/>
        <a:p>
          <a:endParaRPr lang="en-US"/>
        </a:p>
      </dgm:t>
    </dgm:pt>
    <dgm:pt modelId="{6FABEB90-C264-4597-872C-C722A5289997}">
      <dgm:prSet/>
      <dgm:spPr/>
      <dgm:t>
        <a:bodyPr/>
        <a:lstStyle/>
        <a:p>
          <a:r>
            <a:rPr lang="en-US"/>
            <a:t>Users :  It shows how many possible ways that we can bulil an application.</a:t>
          </a:r>
        </a:p>
      </dgm:t>
    </dgm:pt>
    <dgm:pt modelId="{DF5CE9FE-5414-4A4A-A6E9-DA03AB1FB5A4}" type="parTrans" cxnId="{398D38B7-ABA7-4E8D-ADFD-4E7157AE8A3E}">
      <dgm:prSet/>
      <dgm:spPr/>
      <dgm:t>
        <a:bodyPr/>
        <a:lstStyle/>
        <a:p>
          <a:endParaRPr lang="en-US"/>
        </a:p>
      </dgm:t>
    </dgm:pt>
    <dgm:pt modelId="{2FAFAFF3-FE08-44C1-B0FA-EC475F225D1B}" type="sibTrans" cxnId="{398D38B7-ABA7-4E8D-ADFD-4E7157AE8A3E}">
      <dgm:prSet/>
      <dgm:spPr/>
      <dgm:t>
        <a:bodyPr/>
        <a:lstStyle/>
        <a:p>
          <a:endParaRPr lang="en-US"/>
        </a:p>
      </dgm:t>
    </dgm:pt>
    <dgm:pt modelId="{C842B06C-0A31-460B-AFD2-492246C9348E}">
      <dgm:prSet/>
      <dgm:spPr/>
      <dgm:t>
        <a:bodyPr/>
        <a:lstStyle/>
        <a:p>
          <a:r>
            <a:rPr lang="en-US"/>
            <a:t>Scenarios/Sketches : Best way to understand the application with sketches/scenarios</a:t>
          </a:r>
        </a:p>
      </dgm:t>
    </dgm:pt>
    <dgm:pt modelId="{3C823B77-2B13-4002-985E-E785D22B2472}" type="parTrans" cxnId="{1D0D815B-6E40-4740-8610-1F25F4243867}">
      <dgm:prSet/>
      <dgm:spPr/>
      <dgm:t>
        <a:bodyPr/>
        <a:lstStyle/>
        <a:p>
          <a:endParaRPr lang="en-US"/>
        </a:p>
      </dgm:t>
    </dgm:pt>
    <dgm:pt modelId="{4404EEFD-B07E-4C86-ACB6-5F3AA92E52E2}" type="sibTrans" cxnId="{1D0D815B-6E40-4740-8610-1F25F4243867}">
      <dgm:prSet/>
      <dgm:spPr/>
      <dgm:t>
        <a:bodyPr/>
        <a:lstStyle/>
        <a:p>
          <a:endParaRPr lang="en-US"/>
        </a:p>
      </dgm:t>
    </dgm:pt>
    <dgm:pt modelId="{4842D61A-1838-4012-8BFA-8A48B2302A6F}">
      <dgm:prSet/>
      <dgm:spPr/>
      <dgm:t>
        <a:bodyPr/>
        <a:lstStyle/>
        <a:p>
          <a:r>
            <a:rPr lang="en-US"/>
            <a:t>Potential Problems : Problems which user can face while using the application.</a:t>
          </a:r>
        </a:p>
      </dgm:t>
    </dgm:pt>
    <dgm:pt modelId="{C19D0598-9899-4EC2-930F-69330E378D6A}" type="parTrans" cxnId="{68DC2253-ECD9-4344-9D3F-DA1412D47EBB}">
      <dgm:prSet/>
      <dgm:spPr/>
      <dgm:t>
        <a:bodyPr/>
        <a:lstStyle/>
        <a:p>
          <a:endParaRPr lang="en-US"/>
        </a:p>
      </dgm:t>
    </dgm:pt>
    <dgm:pt modelId="{1BFDBC14-9193-4818-A5B4-535DE4908B01}" type="sibTrans" cxnId="{68DC2253-ECD9-4344-9D3F-DA1412D47EBB}">
      <dgm:prSet/>
      <dgm:spPr/>
      <dgm:t>
        <a:bodyPr/>
        <a:lstStyle/>
        <a:p>
          <a:endParaRPr lang="en-US"/>
        </a:p>
      </dgm:t>
    </dgm:pt>
    <dgm:pt modelId="{E36762FA-160B-3B40-A502-0D7266F4B1B3}" type="pres">
      <dgm:prSet presAssocID="{439CD395-1578-432E-B8D2-EC5ECFC4BDAD}" presName="linear" presStyleCnt="0">
        <dgm:presLayoutVars>
          <dgm:animLvl val="lvl"/>
          <dgm:resizeHandles val="exact"/>
        </dgm:presLayoutVars>
      </dgm:prSet>
      <dgm:spPr/>
    </dgm:pt>
    <dgm:pt modelId="{31D142F4-4B61-E043-B169-2EE00885D653}" type="pres">
      <dgm:prSet presAssocID="{EF8AD310-CD16-46B1-8F5B-1E7AE0D174F0}" presName="parentText" presStyleLbl="node1" presStyleIdx="0" presStyleCnt="5">
        <dgm:presLayoutVars>
          <dgm:chMax val="0"/>
          <dgm:bulletEnabled val="1"/>
        </dgm:presLayoutVars>
      </dgm:prSet>
      <dgm:spPr/>
    </dgm:pt>
    <dgm:pt modelId="{5657889A-66CA-5841-B94D-72E60E7109DD}" type="pres">
      <dgm:prSet presAssocID="{4A65320C-3631-4330-86AE-E1CEC9CFAEE0}" presName="spacer" presStyleCnt="0"/>
      <dgm:spPr/>
    </dgm:pt>
    <dgm:pt modelId="{8B4BA7C3-1E05-E44D-BCB7-AD003AB2B738}" type="pres">
      <dgm:prSet presAssocID="{1E28C5AB-137A-4F3E-945D-2F7FDB3478D5}" presName="parentText" presStyleLbl="node1" presStyleIdx="1" presStyleCnt="5">
        <dgm:presLayoutVars>
          <dgm:chMax val="0"/>
          <dgm:bulletEnabled val="1"/>
        </dgm:presLayoutVars>
      </dgm:prSet>
      <dgm:spPr/>
    </dgm:pt>
    <dgm:pt modelId="{6560ABD9-0B45-6147-9975-C2A4917E0B9D}" type="pres">
      <dgm:prSet presAssocID="{1FB50A7B-FCE9-4FA9-B5A3-6233F5FB54FB}" presName="spacer" presStyleCnt="0"/>
      <dgm:spPr/>
    </dgm:pt>
    <dgm:pt modelId="{570D2AE3-4265-3440-9E4C-DFCBF198F0F1}" type="pres">
      <dgm:prSet presAssocID="{6FABEB90-C264-4597-872C-C722A5289997}" presName="parentText" presStyleLbl="node1" presStyleIdx="2" presStyleCnt="5">
        <dgm:presLayoutVars>
          <dgm:chMax val="0"/>
          <dgm:bulletEnabled val="1"/>
        </dgm:presLayoutVars>
      </dgm:prSet>
      <dgm:spPr/>
    </dgm:pt>
    <dgm:pt modelId="{CF9C3B09-754C-554F-ABD2-5F828C538FA4}" type="pres">
      <dgm:prSet presAssocID="{2FAFAFF3-FE08-44C1-B0FA-EC475F225D1B}" presName="spacer" presStyleCnt="0"/>
      <dgm:spPr/>
    </dgm:pt>
    <dgm:pt modelId="{DF32E79A-E070-E243-8293-C024ABA0740C}" type="pres">
      <dgm:prSet presAssocID="{C842B06C-0A31-460B-AFD2-492246C9348E}" presName="parentText" presStyleLbl="node1" presStyleIdx="3" presStyleCnt="5">
        <dgm:presLayoutVars>
          <dgm:chMax val="0"/>
          <dgm:bulletEnabled val="1"/>
        </dgm:presLayoutVars>
      </dgm:prSet>
      <dgm:spPr/>
    </dgm:pt>
    <dgm:pt modelId="{33B3D548-AF7A-F147-BEAA-9D96754D62A0}" type="pres">
      <dgm:prSet presAssocID="{4404EEFD-B07E-4C86-ACB6-5F3AA92E52E2}" presName="spacer" presStyleCnt="0"/>
      <dgm:spPr/>
    </dgm:pt>
    <dgm:pt modelId="{89CC350E-9EA8-374E-8D9F-8A756D6EF03B}" type="pres">
      <dgm:prSet presAssocID="{4842D61A-1838-4012-8BFA-8A48B2302A6F}" presName="parentText" presStyleLbl="node1" presStyleIdx="4" presStyleCnt="5">
        <dgm:presLayoutVars>
          <dgm:chMax val="0"/>
          <dgm:bulletEnabled val="1"/>
        </dgm:presLayoutVars>
      </dgm:prSet>
      <dgm:spPr/>
    </dgm:pt>
  </dgm:ptLst>
  <dgm:cxnLst>
    <dgm:cxn modelId="{E3D1D42C-06BA-C74F-9A84-32B75559C43B}" type="presOf" srcId="{439CD395-1578-432E-B8D2-EC5ECFC4BDAD}" destId="{E36762FA-160B-3B40-A502-0D7266F4B1B3}" srcOrd="0" destOrd="0" presId="urn:microsoft.com/office/officeart/2005/8/layout/vList2"/>
    <dgm:cxn modelId="{95939C32-C193-FC41-919E-FC50AA52B001}" type="presOf" srcId="{4842D61A-1838-4012-8BFA-8A48B2302A6F}" destId="{89CC350E-9EA8-374E-8D9F-8A756D6EF03B}" srcOrd="0" destOrd="0" presId="urn:microsoft.com/office/officeart/2005/8/layout/vList2"/>
    <dgm:cxn modelId="{68DC2253-ECD9-4344-9D3F-DA1412D47EBB}" srcId="{439CD395-1578-432E-B8D2-EC5ECFC4BDAD}" destId="{4842D61A-1838-4012-8BFA-8A48B2302A6F}" srcOrd="4" destOrd="0" parTransId="{C19D0598-9899-4EC2-930F-69330E378D6A}" sibTransId="{1BFDBC14-9193-4818-A5B4-535DE4908B01}"/>
    <dgm:cxn modelId="{1D0D815B-6E40-4740-8610-1F25F4243867}" srcId="{439CD395-1578-432E-B8D2-EC5ECFC4BDAD}" destId="{C842B06C-0A31-460B-AFD2-492246C9348E}" srcOrd="3" destOrd="0" parTransId="{3C823B77-2B13-4002-985E-E785D22B2472}" sibTransId="{4404EEFD-B07E-4C86-ACB6-5F3AA92E52E2}"/>
    <dgm:cxn modelId="{FC061464-B13C-4C84-8C8A-757AD6D2F559}" srcId="{439CD395-1578-432E-B8D2-EC5ECFC4BDAD}" destId="{EF8AD310-CD16-46B1-8F5B-1E7AE0D174F0}" srcOrd="0" destOrd="0" parTransId="{64A2DC9D-1EAC-4B14-B90B-3A4E19124815}" sibTransId="{4A65320C-3631-4330-86AE-E1CEC9CFAEE0}"/>
    <dgm:cxn modelId="{C8694E70-7422-5346-8655-3E18949DAD65}" type="presOf" srcId="{6FABEB90-C264-4597-872C-C722A5289997}" destId="{570D2AE3-4265-3440-9E4C-DFCBF198F0F1}" srcOrd="0" destOrd="0" presId="urn:microsoft.com/office/officeart/2005/8/layout/vList2"/>
    <dgm:cxn modelId="{1CFCD598-9C72-DB42-83C3-946163DA45AF}" type="presOf" srcId="{1E28C5AB-137A-4F3E-945D-2F7FDB3478D5}" destId="{8B4BA7C3-1E05-E44D-BCB7-AD003AB2B738}" srcOrd="0" destOrd="0" presId="urn:microsoft.com/office/officeart/2005/8/layout/vList2"/>
    <dgm:cxn modelId="{3DE229B6-D2FC-4871-9882-803D65D73316}" srcId="{439CD395-1578-432E-B8D2-EC5ECFC4BDAD}" destId="{1E28C5AB-137A-4F3E-945D-2F7FDB3478D5}" srcOrd="1" destOrd="0" parTransId="{B6EAA265-4073-420E-BD59-1E5E7704BF58}" sibTransId="{1FB50A7B-FCE9-4FA9-B5A3-6233F5FB54FB}"/>
    <dgm:cxn modelId="{398D38B7-ABA7-4E8D-ADFD-4E7157AE8A3E}" srcId="{439CD395-1578-432E-B8D2-EC5ECFC4BDAD}" destId="{6FABEB90-C264-4597-872C-C722A5289997}" srcOrd="2" destOrd="0" parTransId="{DF5CE9FE-5414-4A4A-A6E9-DA03AB1FB5A4}" sibTransId="{2FAFAFF3-FE08-44C1-B0FA-EC475F225D1B}"/>
    <dgm:cxn modelId="{C62FFABF-5106-AE4D-8F69-7600C86329A2}" type="presOf" srcId="{EF8AD310-CD16-46B1-8F5B-1E7AE0D174F0}" destId="{31D142F4-4B61-E043-B169-2EE00885D653}" srcOrd="0" destOrd="0" presId="urn:microsoft.com/office/officeart/2005/8/layout/vList2"/>
    <dgm:cxn modelId="{CC09B8D0-480B-F34C-BDFE-2727FB52C5A2}" type="presOf" srcId="{C842B06C-0A31-460B-AFD2-492246C9348E}" destId="{DF32E79A-E070-E243-8293-C024ABA0740C}" srcOrd="0" destOrd="0" presId="urn:microsoft.com/office/officeart/2005/8/layout/vList2"/>
    <dgm:cxn modelId="{4D1A6060-F29A-DC45-9909-48C3AFB5EE53}" type="presParOf" srcId="{E36762FA-160B-3B40-A502-0D7266F4B1B3}" destId="{31D142F4-4B61-E043-B169-2EE00885D653}" srcOrd="0" destOrd="0" presId="urn:microsoft.com/office/officeart/2005/8/layout/vList2"/>
    <dgm:cxn modelId="{2DF4AE96-61DD-7A41-B6C3-7D03C4904301}" type="presParOf" srcId="{E36762FA-160B-3B40-A502-0D7266F4B1B3}" destId="{5657889A-66CA-5841-B94D-72E60E7109DD}" srcOrd="1" destOrd="0" presId="urn:microsoft.com/office/officeart/2005/8/layout/vList2"/>
    <dgm:cxn modelId="{F3278268-EC48-1541-B28B-4FE8F65B9C82}" type="presParOf" srcId="{E36762FA-160B-3B40-A502-0D7266F4B1B3}" destId="{8B4BA7C3-1E05-E44D-BCB7-AD003AB2B738}" srcOrd="2" destOrd="0" presId="urn:microsoft.com/office/officeart/2005/8/layout/vList2"/>
    <dgm:cxn modelId="{086AF19E-A12E-6445-ADBD-A3391AF81E4C}" type="presParOf" srcId="{E36762FA-160B-3B40-A502-0D7266F4B1B3}" destId="{6560ABD9-0B45-6147-9975-C2A4917E0B9D}" srcOrd="3" destOrd="0" presId="urn:microsoft.com/office/officeart/2005/8/layout/vList2"/>
    <dgm:cxn modelId="{4FFD7EB2-7460-CD4F-96FE-E7E9D9254A7C}" type="presParOf" srcId="{E36762FA-160B-3B40-A502-0D7266F4B1B3}" destId="{570D2AE3-4265-3440-9E4C-DFCBF198F0F1}" srcOrd="4" destOrd="0" presId="urn:microsoft.com/office/officeart/2005/8/layout/vList2"/>
    <dgm:cxn modelId="{E4047AA2-20A6-0A40-95B2-CABFFA604872}" type="presParOf" srcId="{E36762FA-160B-3B40-A502-0D7266F4B1B3}" destId="{CF9C3B09-754C-554F-ABD2-5F828C538FA4}" srcOrd="5" destOrd="0" presId="urn:microsoft.com/office/officeart/2005/8/layout/vList2"/>
    <dgm:cxn modelId="{F26F38B4-7AF3-EA42-AA13-12109AB7CBEA}" type="presParOf" srcId="{E36762FA-160B-3B40-A502-0D7266F4B1B3}" destId="{DF32E79A-E070-E243-8293-C024ABA0740C}" srcOrd="6" destOrd="0" presId="urn:microsoft.com/office/officeart/2005/8/layout/vList2"/>
    <dgm:cxn modelId="{2DC21815-B14A-4A4D-875B-280BE58AD668}" type="presParOf" srcId="{E36762FA-160B-3B40-A502-0D7266F4B1B3}" destId="{33B3D548-AF7A-F147-BEAA-9D96754D62A0}" srcOrd="7" destOrd="0" presId="urn:microsoft.com/office/officeart/2005/8/layout/vList2"/>
    <dgm:cxn modelId="{0C351A59-EBAE-7446-8984-E5B554755863}" type="presParOf" srcId="{E36762FA-160B-3B40-A502-0D7266F4B1B3}" destId="{89CC350E-9EA8-374E-8D9F-8A756D6EF03B}"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20E61-82DB-2D44-8923-195C5DA62047}">
      <dsp:nvSpPr>
        <dsp:cNvPr id="0" name=""/>
        <dsp:cNvSpPr/>
      </dsp:nvSpPr>
      <dsp:spPr>
        <a:xfrm>
          <a:off x="0" y="75961"/>
          <a:ext cx="6832212" cy="1230693"/>
        </a:xfrm>
        <a:prstGeom prst="round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Cric-Buzz features articles, news and live coverage of Cricket matches.</a:t>
          </a:r>
        </a:p>
      </dsp:txBody>
      <dsp:txXfrm>
        <a:off x="60077" y="136038"/>
        <a:ext cx="6712058" cy="1110539"/>
      </dsp:txXfrm>
    </dsp:sp>
    <dsp:sp modelId="{C84CB744-C333-194A-90B7-13BD8169241B}">
      <dsp:nvSpPr>
        <dsp:cNvPr id="0" name=""/>
        <dsp:cNvSpPr/>
      </dsp:nvSpPr>
      <dsp:spPr>
        <a:xfrm>
          <a:off x="0" y="1370015"/>
          <a:ext cx="6832212" cy="1230693"/>
        </a:xfrm>
        <a:prstGeom prst="roundRect">
          <a:avLst/>
        </a:prstGeom>
        <a:gradFill rotWithShape="0">
          <a:gsLst>
            <a:gs pos="0">
              <a:schemeClr val="accent2">
                <a:hueOff val="151055"/>
                <a:satOff val="-15998"/>
                <a:lumOff val="-392"/>
                <a:alphaOff val="0"/>
                <a:tint val="96000"/>
                <a:lumMod val="104000"/>
              </a:schemeClr>
            </a:gs>
            <a:gs pos="100000">
              <a:schemeClr val="accent2">
                <a:hueOff val="151055"/>
                <a:satOff val="-15998"/>
                <a:lumOff val="-392"/>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It provides the fastest ball-by-ball commentary and score with live action, with cricket news, photo galleries etc..,</a:t>
          </a:r>
        </a:p>
      </dsp:txBody>
      <dsp:txXfrm>
        <a:off x="60077" y="1430092"/>
        <a:ext cx="6712058" cy="1110539"/>
      </dsp:txXfrm>
    </dsp:sp>
    <dsp:sp modelId="{C8ABE532-F6C4-FF40-92CA-6767B9687CD2}">
      <dsp:nvSpPr>
        <dsp:cNvPr id="0" name=""/>
        <dsp:cNvSpPr/>
      </dsp:nvSpPr>
      <dsp:spPr>
        <a:xfrm>
          <a:off x="0" y="2664069"/>
          <a:ext cx="6832212" cy="1230693"/>
        </a:xfrm>
        <a:prstGeom prst="roundRect">
          <a:avLst/>
        </a:prstGeom>
        <a:gradFill rotWithShape="0">
          <a:gsLst>
            <a:gs pos="0">
              <a:schemeClr val="accent2">
                <a:hueOff val="302110"/>
                <a:satOff val="-31995"/>
                <a:lumOff val="-784"/>
                <a:alphaOff val="0"/>
                <a:tint val="96000"/>
                <a:lumMod val="104000"/>
              </a:schemeClr>
            </a:gs>
            <a:gs pos="100000">
              <a:schemeClr val="accent2">
                <a:hueOff val="302110"/>
                <a:satOff val="-31995"/>
                <a:lumOff val="-784"/>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It contains information about each player, teams, upcoming and Recent matches etc.,</a:t>
          </a:r>
        </a:p>
      </dsp:txBody>
      <dsp:txXfrm>
        <a:off x="60077" y="2724146"/>
        <a:ext cx="6712058" cy="1110539"/>
      </dsp:txXfrm>
    </dsp:sp>
    <dsp:sp modelId="{FFC3A52B-C07D-B449-A778-004403832E1B}">
      <dsp:nvSpPr>
        <dsp:cNvPr id="0" name=""/>
        <dsp:cNvSpPr/>
      </dsp:nvSpPr>
      <dsp:spPr>
        <a:xfrm>
          <a:off x="0" y="3958123"/>
          <a:ext cx="6832212" cy="1230693"/>
        </a:xfrm>
        <a:prstGeom prst="roundRect">
          <a:avLst/>
        </a:prstGeom>
        <a:gradFill rotWithShape="0">
          <a:gsLst>
            <a:gs pos="0">
              <a:schemeClr val="accent2">
                <a:hueOff val="453165"/>
                <a:satOff val="-47993"/>
                <a:lumOff val="-1176"/>
                <a:alphaOff val="0"/>
                <a:tint val="96000"/>
                <a:lumMod val="104000"/>
              </a:schemeClr>
            </a:gs>
            <a:gs pos="100000">
              <a:schemeClr val="accent2">
                <a:hueOff val="453165"/>
                <a:satOff val="-47993"/>
                <a:lumOff val="-1176"/>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They provides user-friendly interface and update the news, scores and stats of players and teams within no time.</a:t>
          </a:r>
        </a:p>
      </dsp:txBody>
      <dsp:txXfrm>
        <a:off x="60077" y="4018200"/>
        <a:ext cx="6712058" cy="11105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03D968-B765-2649-89AE-880BE41E26B2}">
      <dsp:nvSpPr>
        <dsp:cNvPr id="0" name=""/>
        <dsp:cNvSpPr/>
      </dsp:nvSpPr>
      <dsp:spPr>
        <a:xfrm>
          <a:off x="783716" y="0"/>
          <a:ext cx="5264779" cy="5264779"/>
        </a:xfrm>
        <a:prstGeom prst="diamond">
          <a:avLst/>
        </a:prstGeom>
        <a:solidFill>
          <a:schemeClr val="accent1">
            <a:tint val="40000"/>
            <a:hueOff val="0"/>
            <a:satOff val="0"/>
            <a:lumOff val="0"/>
            <a:alphaOff val="0"/>
          </a:schemeClr>
        </a:solidFill>
        <a:ln>
          <a:noFill/>
        </a:ln>
        <a:effectLst>
          <a:outerShdw blurRad="38100" dist="25400" dir="5400000" rotWithShape="0">
            <a:srgbClr val="000000">
              <a:alpha val="25000"/>
            </a:srgbClr>
          </a:outerShdw>
        </a:effectLst>
      </dsp:spPr>
      <dsp:style>
        <a:lnRef idx="0">
          <a:scrgbClr r="0" g="0" b="0"/>
        </a:lnRef>
        <a:fillRef idx="1">
          <a:scrgbClr r="0" g="0" b="0"/>
        </a:fillRef>
        <a:effectRef idx="2">
          <a:scrgbClr r="0" g="0" b="0"/>
        </a:effectRef>
        <a:fontRef idx="minor"/>
      </dsp:style>
    </dsp:sp>
    <dsp:sp modelId="{61AA8285-61BA-3345-9095-A4DF0DEE0922}">
      <dsp:nvSpPr>
        <dsp:cNvPr id="0" name=""/>
        <dsp:cNvSpPr/>
      </dsp:nvSpPr>
      <dsp:spPr>
        <a:xfrm>
          <a:off x="1283870" y="500154"/>
          <a:ext cx="2053263" cy="2053263"/>
        </a:xfrm>
        <a:prstGeom prst="round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The Integrated experience available called Cric-Buzz. But my application will add features like online gambling of every cricket match playing across the world with fair odds, along with more player and team stats to help the user about current form.</a:t>
          </a:r>
        </a:p>
      </dsp:txBody>
      <dsp:txXfrm>
        <a:off x="1384102" y="600386"/>
        <a:ext cx="1852799" cy="1852799"/>
      </dsp:txXfrm>
    </dsp:sp>
    <dsp:sp modelId="{6C823103-E66B-3C4D-A8F8-5D029424AEFF}">
      <dsp:nvSpPr>
        <dsp:cNvPr id="0" name=""/>
        <dsp:cNvSpPr/>
      </dsp:nvSpPr>
      <dsp:spPr>
        <a:xfrm>
          <a:off x="3495077" y="500154"/>
          <a:ext cx="2053263" cy="2053263"/>
        </a:xfrm>
        <a:prstGeom prst="round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How users will benefit of using this new integrated experience  - User can have all the odds of the cricket match and do cricket gambling.</a:t>
          </a:r>
        </a:p>
      </dsp:txBody>
      <dsp:txXfrm>
        <a:off x="3595309" y="600386"/>
        <a:ext cx="1852799" cy="1852799"/>
      </dsp:txXfrm>
    </dsp:sp>
    <dsp:sp modelId="{B9BA8201-5331-5141-8CE6-368D99F85E6C}">
      <dsp:nvSpPr>
        <dsp:cNvPr id="0" name=""/>
        <dsp:cNvSpPr/>
      </dsp:nvSpPr>
      <dsp:spPr>
        <a:xfrm>
          <a:off x="1283870" y="2711361"/>
          <a:ext cx="2053263" cy="2053263"/>
        </a:xfrm>
        <a:prstGeom prst="round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Best part of our integrated experience is - it only deals with cricket gambling with no other sport in it and we will be providing  button to on and off for viewing odds as user wanted</a:t>
          </a:r>
        </a:p>
      </dsp:txBody>
      <dsp:txXfrm>
        <a:off x="1384102" y="2811593"/>
        <a:ext cx="1852799" cy="1852799"/>
      </dsp:txXfrm>
    </dsp:sp>
    <dsp:sp modelId="{865CCC99-B78F-5E45-B0AB-136231A73CB0}">
      <dsp:nvSpPr>
        <dsp:cNvPr id="0" name=""/>
        <dsp:cNvSpPr/>
      </dsp:nvSpPr>
      <dsp:spPr>
        <a:xfrm>
          <a:off x="3495077" y="2711361"/>
          <a:ext cx="2053263" cy="2053263"/>
        </a:xfrm>
        <a:prstGeom prst="round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In Cric-Buzz, we don’t have any feature of viewing odds of cricket match</a:t>
          </a:r>
        </a:p>
      </dsp:txBody>
      <dsp:txXfrm>
        <a:off x="3595309" y="2811593"/>
        <a:ext cx="1852799" cy="18527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ED075-F9FA-9146-9776-DDE93096FFD0}">
      <dsp:nvSpPr>
        <dsp:cNvPr id="0" name=""/>
        <dsp:cNvSpPr/>
      </dsp:nvSpPr>
      <dsp:spPr>
        <a:xfrm>
          <a:off x="43" y="16881"/>
          <a:ext cx="4199680" cy="782964"/>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8000"/>
                <a:lumMod val="94000"/>
              </a:schemeClr>
            </a:gs>
          </a:gsLst>
          <a:lin ang="5400000" scaled="0"/>
        </a:gradFill>
        <a:ln w="9525" cap="rnd" cmpd="sng" algn="ctr">
          <a:solidFill>
            <a:schemeClr val="accent2">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kern="1200"/>
            <a:t>Cognitive Affordance – </a:t>
          </a:r>
          <a:r>
            <a:rPr lang="en-US" sz="1500" kern="1200"/>
            <a:t>Enable user to learning, understanding the game and policies</a:t>
          </a:r>
        </a:p>
      </dsp:txBody>
      <dsp:txXfrm>
        <a:off x="43" y="16881"/>
        <a:ext cx="4199680" cy="782964"/>
      </dsp:txXfrm>
    </dsp:sp>
    <dsp:sp modelId="{7BAF1ECD-C9C5-2443-87D9-616C4F65FF5B}">
      <dsp:nvSpPr>
        <dsp:cNvPr id="0" name=""/>
        <dsp:cNvSpPr/>
      </dsp:nvSpPr>
      <dsp:spPr>
        <a:xfrm>
          <a:off x="43" y="799845"/>
          <a:ext cx="4199680" cy="2837214"/>
        </a:xfrm>
        <a:prstGeom prst="rect">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a:t>Providing an app logo icon with button in it to help user to know about the things are.</a:t>
          </a:r>
        </a:p>
        <a:p>
          <a:pPr marL="114300" lvl="1" indent="-114300" algn="l" defTabSz="666750">
            <a:lnSpc>
              <a:spcPct val="90000"/>
            </a:lnSpc>
            <a:spcBef>
              <a:spcPct val="0"/>
            </a:spcBef>
            <a:spcAft>
              <a:spcPct val="15000"/>
            </a:spcAft>
            <a:buChar char="•"/>
          </a:pPr>
          <a:r>
            <a:rPr lang="en-US" sz="1500" kern="1200"/>
            <a:t>Odds buttons for all the matches will be viewed under the odds bar.</a:t>
          </a:r>
        </a:p>
        <a:p>
          <a:pPr marL="114300" lvl="1" indent="-114300" algn="l" defTabSz="666750">
            <a:lnSpc>
              <a:spcPct val="90000"/>
            </a:lnSpc>
            <a:spcBef>
              <a:spcPct val="0"/>
            </a:spcBef>
            <a:spcAft>
              <a:spcPct val="15000"/>
            </a:spcAft>
            <a:buChar char="•"/>
          </a:pPr>
          <a:r>
            <a:rPr lang="en-US" sz="1500" kern="1200"/>
            <a:t>Scroll down to view more matches.</a:t>
          </a:r>
        </a:p>
        <a:p>
          <a:pPr marL="114300" lvl="1" indent="-114300" algn="l" defTabSz="666750">
            <a:lnSpc>
              <a:spcPct val="90000"/>
            </a:lnSpc>
            <a:spcBef>
              <a:spcPct val="0"/>
            </a:spcBef>
            <a:spcAft>
              <a:spcPct val="15000"/>
            </a:spcAft>
            <a:buChar char="•"/>
          </a:pPr>
          <a:r>
            <a:rPr lang="en-US" sz="1500" kern="1200"/>
            <a:t>By providing a balance on screen for letting the user know about the balance.</a:t>
          </a:r>
        </a:p>
      </dsp:txBody>
      <dsp:txXfrm>
        <a:off x="43" y="799845"/>
        <a:ext cx="4199680" cy="2837214"/>
      </dsp:txXfrm>
    </dsp:sp>
    <dsp:sp modelId="{30E3D0BB-CD69-D440-A811-B5BDFCC14574}">
      <dsp:nvSpPr>
        <dsp:cNvPr id="0" name=""/>
        <dsp:cNvSpPr/>
      </dsp:nvSpPr>
      <dsp:spPr>
        <a:xfrm>
          <a:off x="4787679" y="16881"/>
          <a:ext cx="4199680" cy="782964"/>
        </a:xfrm>
        <a:prstGeom prst="rect">
          <a:avLst/>
        </a:prstGeom>
        <a:gradFill rotWithShape="0">
          <a:gsLst>
            <a:gs pos="0">
              <a:schemeClr val="accent2">
                <a:hueOff val="453165"/>
                <a:satOff val="-47993"/>
                <a:lumOff val="-1176"/>
                <a:alphaOff val="0"/>
                <a:tint val="96000"/>
                <a:lumMod val="104000"/>
              </a:schemeClr>
            </a:gs>
            <a:gs pos="100000">
              <a:schemeClr val="accent2">
                <a:hueOff val="453165"/>
                <a:satOff val="-47993"/>
                <a:lumOff val="-1176"/>
                <a:alphaOff val="0"/>
                <a:shade val="98000"/>
                <a:lumMod val="94000"/>
              </a:schemeClr>
            </a:gs>
          </a:gsLst>
          <a:lin ang="5400000" scaled="0"/>
        </a:gradFill>
        <a:ln w="9525" cap="rnd" cmpd="sng" algn="ctr">
          <a:solidFill>
            <a:schemeClr val="accent2">
              <a:hueOff val="453165"/>
              <a:satOff val="-47993"/>
              <a:lumOff val="-1176"/>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kern="1200"/>
            <a:t>Physical Affordance – </a:t>
          </a:r>
          <a:r>
            <a:rPr lang="en-US" sz="1500" kern="1200"/>
            <a:t>Enable user to do something physically.</a:t>
          </a:r>
        </a:p>
      </dsp:txBody>
      <dsp:txXfrm>
        <a:off x="4787679" y="16881"/>
        <a:ext cx="4199680" cy="782964"/>
      </dsp:txXfrm>
    </dsp:sp>
    <dsp:sp modelId="{6F215C3C-C358-484A-B404-C426C56D55D2}">
      <dsp:nvSpPr>
        <dsp:cNvPr id="0" name=""/>
        <dsp:cNvSpPr/>
      </dsp:nvSpPr>
      <dsp:spPr>
        <a:xfrm>
          <a:off x="4787679" y="799845"/>
          <a:ext cx="4199680" cy="2837214"/>
        </a:xfrm>
        <a:prstGeom prst="rect">
          <a:avLst/>
        </a:prstGeom>
        <a:solidFill>
          <a:schemeClr val="accent2">
            <a:tint val="40000"/>
            <a:alpha val="90000"/>
            <a:hueOff val="928656"/>
            <a:satOff val="-41856"/>
            <a:lumOff val="-2954"/>
            <a:alphaOff val="0"/>
          </a:schemeClr>
        </a:solidFill>
        <a:ln w="9525" cap="rnd" cmpd="sng" algn="ctr">
          <a:solidFill>
            <a:schemeClr val="accent2">
              <a:tint val="40000"/>
              <a:alpha val="90000"/>
              <a:hueOff val="928656"/>
              <a:satOff val="-41856"/>
              <a:lumOff val="-2954"/>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a:t>By providing the scroll bar to scroll it up/down physically to view more matches.</a:t>
          </a:r>
        </a:p>
        <a:p>
          <a:pPr marL="114300" lvl="1" indent="-114300" algn="l" defTabSz="666750">
            <a:lnSpc>
              <a:spcPct val="90000"/>
            </a:lnSpc>
            <a:spcBef>
              <a:spcPct val="0"/>
            </a:spcBef>
            <a:spcAft>
              <a:spcPct val="15000"/>
            </a:spcAft>
            <a:buChar char="•"/>
          </a:pPr>
          <a:r>
            <a:rPr lang="en-US" sz="1500" kern="1200"/>
            <a:t>Providing the account balance in top right corner with link to view all the transactions.</a:t>
          </a:r>
        </a:p>
        <a:p>
          <a:pPr marL="114300" lvl="1" indent="-114300" algn="l" defTabSz="666750">
            <a:lnSpc>
              <a:spcPct val="90000"/>
            </a:lnSpc>
            <a:spcBef>
              <a:spcPct val="0"/>
            </a:spcBef>
            <a:spcAft>
              <a:spcPct val="15000"/>
            </a:spcAft>
            <a:buChar char="•"/>
          </a:pPr>
          <a:r>
            <a:rPr lang="en-US" sz="1500" kern="1200"/>
            <a:t>Providing a buttons with odds on it with color changes when odds are changing to place a bet and after clicking on it,  user will see the popup of default keypad with numbers to enter the amount to place bet.</a:t>
          </a:r>
        </a:p>
      </dsp:txBody>
      <dsp:txXfrm>
        <a:off x="4787679" y="799845"/>
        <a:ext cx="4199680" cy="28372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5C4F2A-141F-4B60-8BEA-46AAA91D2E40}">
      <dsp:nvSpPr>
        <dsp:cNvPr id="0" name=""/>
        <dsp:cNvSpPr/>
      </dsp:nvSpPr>
      <dsp:spPr>
        <a:xfrm>
          <a:off x="2715" y="861310"/>
          <a:ext cx="1098562" cy="109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9F807B2-8F87-4990-8ED9-5490B817485B}">
      <dsp:nvSpPr>
        <dsp:cNvPr id="0" name=""/>
        <dsp:cNvSpPr/>
      </dsp:nvSpPr>
      <dsp:spPr>
        <a:xfrm>
          <a:off x="2715" y="2112185"/>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90000"/>
            </a:lnSpc>
            <a:spcBef>
              <a:spcPct val="0"/>
            </a:spcBef>
            <a:spcAft>
              <a:spcPct val="35000"/>
            </a:spcAft>
            <a:buNone/>
            <a:defRPr b="1"/>
          </a:pPr>
          <a:r>
            <a:rPr lang="en-US" sz="1500" b="1" kern="1200"/>
            <a:t>Sensory Affordance – </a:t>
          </a:r>
          <a:r>
            <a:rPr lang="en-US" sz="1500" kern="1200"/>
            <a:t>Enable user in sensing</a:t>
          </a:r>
        </a:p>
      </dsp:txBody>
      <dsp:txXfrm>
        <a:off x="2715" y="2112185"/>
        <a:ext cx="3138750" cy="470812"/>
      </dsp:txXfrm>
    </dsp:sp>
    <dsp:sp modelId="{23590B45-6C65-4730-98FB-F5BB4C4C0174}">
      <dsp:nvSpPr>
        <dsp:cNvPr id="0" name=""/>
        <dsp:cNvSpPr/>
      </dsp:nvSpPr>
      <dsp:spPr>
        <a:xfrm>
          <a:off x="2715" y="2653841"/>
          <a:ext cx="3138750" cy="17496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kern="1200"/>
            <a:t>User can sense, scrolling down by seeing the scroll down  bar for more matches.</a:t>
          </a:r>
        </a:p>
        <a:p>
          <a:pPr marL="0" lvl="0" indent="0" algn="l" defTabSz="488950">
            <a:lnSpc>
              <a:spcPct val="90000"/>
            </a:lnSpc>
            <a:spcBef>
              <a:spcPct val="0"/>
            </a:spcBef>
            <a:spcAft>
              <a:spcPct val="35000"/>
            </a:spcAft>
            <a:buNone/>
          </a:pPr>
          <a:r>
            <a:rPr lang="en-US" sz="1100" kern="1200"/>
            <a:t>User can sense that odds are changing by color changes on odds button.</a:t>
          </a:r>
        </a:p>
        <a:p>
          <a:pPr marL="0" lvl="0" indent="0" algn="l" defTabSz="488950">
            <a:lnSpc>
              <a:spcPct val="90000"/>
            </a:lnSpc>
            <a:spcBef>
              <a:spcPct val="0"/>
            </a:spcBef>
            <a:spcAft>
              <a:spcPct val="35000"/>
            </a:spcAft>
            <a:buNone/>
          </a:pPr>
          <a:r>
            <a:rPr lang="en-US" sz="1100" kern="1200"/>
            <a:t>when user clicks on odds button, the button color will get darker on loading to sense and popup of keypad with default numbers to enter the amount.</a:t>
          </a:r>
        </a:p>
        <a:p>
          <a:pPr marL="0" lvl="0" indent="0" algn="l" defTabSz="488950">
            <a:lnSpc>
              <a:spcPct val="90000"/>
            </a:lnSpc>
            <a:spcBef>
              <a:spcPct val="0"/>
            </a:spcBef>
            <a:spcAft>
              <a:spcPct val="35000"/>
            </a:spcAft>
            <a:buNone/>
          </a:pPr>
          <a:r>
            <a:rPr lang="en-US" sz="1100" kern="1200"/>
            <a:t>User will see the loading symbol, when something is submitted.</a:t>
          </a:r>
        </a:p>
      </dsp:txBody>
      <dsp:txXfrm>
        <a:off x="2715" y="2653841"/>
        <a:ext cx="3138750" cy="1749626"/>
      </dsp:txXfrm>
    </dsp:sp>
    <dsp:sp modelId="{821CDF22-230A-4521-B9B6-F6F392E121DE}">
      <dsp:nvSpPr>
        <dsp:cNvPr id="0" name=""/>
        <dsp:cNvSpPr/>
      </dsp:nvSpPr>
      <dsp:spPr>
        <a:xfrm>
          <a:off x="3690746" y="861310"/>
          <a:ext cx="1098562" cy="109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8C84700-D43A-4FC6-ADAA-68980A766544}">
      <dsp:nvSpPr>
        <dsp:cNvPr id="0" name=""/>
        <dsp:cNvSpPr/>
      </dsp:nvSpPr>
      <dsp:spPr>
        <a:xfrm>
          <a:off x="3690746" y="2112185"/>
          <a:ext cx="3138750" cy="470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90000"/>
            </a:lnSpc>
            <a:spcBef>
              <a:spcPct val="0"/>
            </a:spcBef>
            <a:spcAft>
              <a:spcPct val="35000"/>
            </a:spcAft>
            <a:buNone/>
            <a:defRPr b="1"/>
          </a:pPr>
          <a:r>
            <a:rPr lang="en-US" sz="1500" b="1" kern="1200"/>
            <a:t>Functional Affordance – </a:t>
          </a:r>
          <a:r>
            <a:rPr lang="en-US" sz="1500" kern="1200"/>
            <a:t>Helping user to accomplish the work.</a:t>
          </a:r>
        </a:p>
      </dsp:txBody>
      <dsp:txXfrm>
        <a:off x="3690746" y="2112185"/>
        <a:ext cx="3138750" cy="470812"/>
      </dsp:txXfrm>
    </dsp:sp>
    <dsp:sp modelId="{5F5C416C-9435-4287-A740-732E0FC95BA7}">
      <dsp:nvSpPr>
        <dsp:cNvPr id="0" name=""/>
        <dsp:cNvSpPr/>
      </dsp:nvSpPr>
      <dsp:spPr>
        <a:xfrm>
          <a:off x="3690746" y="2653841"/>
          <a:ext cx="3138750" cy="17496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kern="1200"/>
            <a:t>When a live-match is going on, user can place a bet to win/loss.</a:t>
          </a:r>
        </a:p>
        <a:p>
          <a:pPr marL="0" lvl="0" indent="0" algn="l" defTabSz="488950">
            <a:lnSpc>
              <a:spcPct val="90000"/>
            </a:lnSpc>
            <a:spcBef>
              <a:spcPct val="0"/>
            </a:spcBef>
            <a:spcAft>
              <a:spcPct val="35000"/>
            </a:spcAft>
            <a:buNone/>
          </a:pPr>
          <a:r>
            <a:rPr lang="en-US" sz="1100" kern="1200"/>
            <a:t>When a user won the bet, user can withdraw it to bank account from cric-365 account.</a:t>
          </a:r>
        </a:p>
        <a:p>
          <a:pPr marL="0" lvl="0" indent="0" algn="l" defTabSz="488950">
            <a:lnSpc>
              <a:spcPct val="90000"/>
            </a:lnSpc>
            <a:spcBef>
              <a:spcPct val="0"/>
            </a:spcBef>
            <a:spcAft>
              <a:spcPct val="35000"/>
            </a:spcAft>
            <a:buNone/>
          </a:pPr>
          <a:r>
            <a:rPr lang="en-US" sz="1100" kern="1200"/>
            <a:t>When a user loss the bet, user can deposit more amount into cric-365 account.</a:t>
          </a:r>
        </a:p>
      </dsp:txBody>
      <dsp:txXfrm>
        <a:off x="3690746" y="2653841"/>
        <a:ext cx="3138750" cy="174962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202910-4CB3-BE4C-8B2E-9A566242F146}">
      <dsp:nvSpPr>
        <dsp:cNvPr id="0" name=""/>
        <dsp:cNvSpPr/>
      </dsp:nvSpPr>
      <dsp:spPr>
        <a:xfrm rot="5400000">
          <a:off x="5772141" y="-2488354"/>
          <a:ext cx="580661" cy="5705856"/>
        </a:xfrm>
        <a:prstGeom prst="round2Same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a:t>To over come, make sure the system has better internet connection.</a:t>
          </a:r>
        </a:p>
      </dsp:txBody>
      <dsp:txXfrm rot="-5400000">
        <a:off x="3209544" y="102589"/>
        <a:ext cx="5677510" cy="523969"/>
      </dsp:txXfrm>
    </dsp:sp>
    <dsp:sp modelId="{15C102ED-3192-4E44-8AFD-5CBCF8700F47}">
      <dsp:nvSpPr>
        <dsp:cNvPr id="0" name=""/>
        <dsp:cNvSpPr/>
      </dsp:nvSpPr>
      <dsp:spPr>
        <a:xfrm>
          <a:off x="0" y="1660"/>
          <a:ext cx="3209544" cy="725827"/>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While placing the bets, sometimes bets may not get placed</a:t>
          </a:r>
        </a:p>
      </dsp:txBody>
      <dsp:txXfrm>
        <a:off x="35432" y="37092"/>
        <a:ext cx="3138680" cy="654963"/>
      </dsp:txXfrm>
    </dsp:sp>
    <dsp:sp modelId="{22B77B44-9173-A44F-84BC-66D7A6284831}">
      <dsp:nvSpPr>
        <dsp:cNvPr id="0" name=""/>
        <dsp:cNvSpPr/>
      </dsp:nvSpPr>
      <dsp:spPr>
        <a:xfrm rot="5400000">
          <a:off x="5772141" y="-1726235"/>
          <a:ext cx="580661" cy="5705856"/>
        </a:xfrm>
        <a:prstGeom prst="round2Same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a:t>Make sure no issue with respect to bank  </a:t>
          </a:r>
        </a:p>
      </dsp:txBody>
      <dsp:txXfrm rot="-5400000">
        <a:off x="3209544" y="864708"/>
        <a:ext cx="5677510" cy="523969"/>
      </dsp:txXfrm>
    </dsp:sp>
    <dsp:sp modelId="{F0934D1F-F76F-2343-8AB5-8D64D4DF7AB4}">
      <dsp:nvSpPr>
        <dsp:cNvPr id="0" name=""/>
        <dsp:cNvSpPr/>
      </dsp:nvSpPr>
      <dsp:spPr>
        <a:xfrm>
          <a:off x="0" y="763778"/>
          <a:ext cx="3209544" cy="725827"/>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Deposit/withdrawal delay due to bank server issues</a:t>
          </a:r>
        </a:p>
      </dsp:txBody>
      <dsp:txXfrm>
        <a:off x="35432" y="799210"/>
        <a:ext cx="3138680" cy="654963"/>
      </dsp:txXfrm>
    </dsp:sp>
    <dsp:sp modelId="{1F9B8C5A-F67B-A449-8918-C20B4570AEEE}">
      <dsp:nvSpPr>
        <dsp:cNvPr id="0" name=""/>
        <dsp:cNvSpPr/>
      </dsp:nvSpPr>
      <dsp:spPr>
        <a:xfrm rot="5400000">
          <a:off x="5772141" y="-964117"/>
          <a:ext cx="580661" cy="5705856"/>
        </a:xfrm>
        <a:prstGeom prst="round2Same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a:t>Nothing can be done for this.</a:t>
          </a:r>
        </a:p>
      </dsp:txBody>
      <dsp:txXfrm rot="-5400000">
        <a:off x="3209544" y="1626826"/>
        <a:ext cx="5677510" cy="523969"/>
      </dsp:txXfrm>
    </dsp:sp>
    <dsp:sp modelId="{483D5532-6FDA-1640-A01C-66C96C5E5C2F}">
      <dsp:nvSpPr>
        <dsp:cNvPr id="0" name=""/>
        <dsp:cNvSpPr/>
      </dsp:nvSpPr>
      <dsp:spPr>
        <a:xfrm>
          <a:off x="0" y="1525897"/>
          <a:ext cx="3209544" cy="725827"/>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Ball-by-Ball commentary will get delayed by 10 seconds</a:t>
          </a:r>
        </a:p>
      </dsp:txBody>
      <dsp:txXfrm>
        <a:off x="35432" y="1561329"/>
        <a:ext cx="3138680" cy="654963"/>
      </dsp:txXfrm>
    </dsp:sp>
    <dsp:sp modelId="{0C3DBC5A-E6A7-0D45-9BA7-0E74670A327D}">
      <dsp:nvSpPr>
        <dsp:cNvPr id="0" name=""/>
        <dsp:cNvSpPr/>
      </dsp:nvSpPr>
      <dsp:spPr>
        <a:xfrm rot="5400000">
          <a:off x="5772141" y="-201998"/>
          <a:ext cx="580661" cy="5705856"/>
        </a:xfrm>
        <a:prstGeom prst="round2Same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a:t>During the gambling time, Make sure use logged in at 1 device and also, we will be providing log-out on other devices option to view the logins.</a:t>
          </a:r>
        </a:p>
      </dsp:txBody>
      <dsp:txXfrm rot="-5400000">
        <a:off x="3209544" y="2388945"/>
        <a:ext cx="5677510" cy="523969"/>
      </dsp:txXfrm>
    </dsp:sp>
    <dsp:sp modelId="{3CBB02EC-A41A-0D48-838E-E5D9B3CF799F}">
      <dsp:nvSpPr>
        <dsp:cNvPr id="0" name=""/>
        <dsp:cNvSpPr/>
      </dsp:nvSpPr>
      <dsp:spPr>
        <a:xfrm>
          <a:off x="0" y="2288016"/>
          <a:ext cx="3209544" cy="725827"/>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User should be logged in on multiple devices.</a:t>
          </a:r>
        </a:p>
      </dsp:txBody>
      <dsp:txXfrm>
        <a:off x="35432" y="2323448"/>
        <a:ext cx="3138680" cy="654963"/>
      </dsp:txXfrm>
    </dsp:sp>
    <dsp:sp modelId="{72221208-CF0B-2841-8BD8-403F363B0F6F}">
      <dsp:nvSpPr>
        <dsp:cNvPr id="0" name=""/>
        <dsp:cNvSpPr/>
      </dsp:nvSpPr>
      <dsp:spPr>
        <a:xfrm rot="5400000">
          <a:off x="5772141" y="560120"/>
          <a:ext cx="580661" cy="5705856"/>
        </a:xfrm>
        <a:prstGeom prst="round2SameRect">
          <a:avLst/>
        </a:prstGeom>
        <a:solidFill>
          <a:schemeClr val="accent1">
            <a:alpha val="90000"/>
            <a:tint val="40000"/>
            <a:hueOff val="0"/>
            <a:satOff val="0"/>
            <a:lumOff val="0"/>
            <a:alphaOff val="0"/>
          </a:schemeClr>
        </a:solidFill>
        <a:ln w="15875"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Due to high traffic, Agent responses may get delayed. So, user needs to patient for a while to get the response back.</a:t>
          </a:r>
        </a:p>
      </dsp:txBody>
      <dsp:txXfrm rot="-5400000">
        <a:off x="3209544" y="3151063"/>
        <a:ext cx="5677510" cy="523969"/>
      </dsp:txXfrm>
    </dsp:sp>
    <dsp:sp modelId="{0B30F6F2-270B-4E41-8F1B-EFA46C4E0607}">
      <dsp:nvSpPr>
        <dsp:cNvPr id="0" name=""/>
        <dsp:cNvSpPr/>
      </dsp:nvSpPr>
      <dsp:spPr>
        <a:xfrm>
          <a:off x="0" y="3050134"/>
          <a:ext cx="3209544" cy="725827"/>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Live chat with the Agent.</a:t>
          </a:r>
        </a:p>
      </dsp:txBody>
      <dsp:txXfrm>
        <a:off x="35432" y="3085566"/>
        <a:ext cx="3138680" cy="65496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142F4-4B61-E043-B169-2EE00885D653}">
      <dsp:nvSpPr>
        <dsp:cNvPr id="0" name=""/>
        <dsp:cNvSpPr/>
      </dsp:nvSpPr>
      <dsp:spPr>
        <a:xfrm>
          <a:off x="0" y="100241"/>
          <a:ext cx="8915400" cy="67626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Ideas : Great ideas will make the application build further; it plays an important role.</a:t>
          </a:r>
        </a:p>
      </dsp:txBody>
      <dsp:txXfrm>
        <a:off x="33012" y="133253"/>
        <a:ext cx="8849376" cy="610236"/>
      </dsp:txXfrm>
    </dsp:sp>
    <dsp:sp modelId="{8B4BA7C3-1E05-E44D-BCB7-AD003AB2B738}">
      <dsp:nvSpPr>
        <dsp:cNvPr id="0" name=""/>
        <dsp:cNvSpPr/>
      </dsp:nvSpPr>
      <dsp:spPr>
        <a:xfrm>
          <a:off x="0" y="825461"/>
          <a:ext cx="8915400" cy="67626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Affordance : Something that helps a user do make things clear and to perform tasks.</a:t>
          </a:r>
        </a:p>
      </dsp:txBody>
      <dsp:txXfrm>
        <a:off x="33012" y="858473"/>
        <a:ext cx="8849376" cy="610236"/>
      </dsp:txXfrm>
    </dsp:sp>
    <dsp:sp modelId="{570D2AE3-4265-3440-9E4C-DFCBF198F0F1}">
      <dsp:nvSpPr>
        <dsp:cNvPr id="0" name=""/>
        <dsp:cNvSpPr/>
      </dsp:nvSpPr>
      <dsp:spPr>
        <a:xfrm>
          <a:off x="0" y="1550681"/>
          <a:ext cx="8915400" cy="67626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Users :  It shows how many possible ways that we can bulil an application.</a:t>
          </a:r>
        </a:p>
      </dsp:txBody>
      <dsp:txXfrm>
        <a:off x="33012" y="1583693"/>
        <a:ext cx="8849376" cy="610236"/>
      </dsp:txXfrm>
    </dsp:sp>
    <dsp:sp modelId="{DF32E79A-E070-E243-8293-C024ABA0740C}">
      <dsp:nvSpPr>
        <dsp:cNvPr id="0" name=""/>
        <dsp:cNvSpPr/>
      </dsp:nvSpPr>
      <dsp:spPr>
        <a:xfrm>
          <a:off x="0" y="2275901"/>
          <a:ext cx="8915400" cy="67626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Scenarios/Sketches : Best way to understand the application with sketches/scenarios</a:t>
          </a:r>
        </a:p>
      </dsp:txBody>
      <dsp:txXfrm>
        <a:off x="33012" y="2308913"/>
        <a:ext cx="8849376" cy="610236"/>
      </dsp:txXfrm>
    </dsp:sp>
    <dsp:sp modelId="{89CC350E-9EA8-374E-8D9F-8A756D6EF03B}">
      <dsp:nvSpPr>
        <dsp:cNvPr id="0" name=""/>
        <dsp:cNvSpPr/>
      </dsp:nvSpPr>
      <dsp:spPr>
        <a:xfrm>
          <a:off x="0" y="3001121"/>
          <a:ext cx="8915400" cy="67626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Potential Problems : Problems which user can face while using the application.</a:t>
          </a:r>
        </a:p>
      </dsp:txBody>
      <dsp:txXfrm>
        <a:off x="33012" y="3034133"/>
        <a:ext cx="8849376" cy="61023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2.svg>
</file>

<file path=ppt/media/image3.png>
</file>

<file path=ppt/media/image4.svg>
</file>

<file path=ppt/media/image5.jpg>
</file>

<file path=ppt/media/image6.jp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9/23/22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54E69-76F7-463F-3C65-0BF719CD34A9}"/>
              </a:ext>
            </a:extLst>
          </p:cNvPr>
          <p:cNvSpPr>
            <a:spLocks noGrp="1"/>
          </p:cNvSpPr>
          <p:nvPr>
            <p:ph type="ctrTitle"/>
          </p:nvPr>
        </p:nvSpPr>
        <p:spPr>
          <a:xfrm>
            <a:off x="2589212" y="2297609"/>
            <a:ext cx="8915399" cy="2262781"/>
          </a:xfrm>
        </p:spPr>
        <p:txBody>
          <a:bodyPr/>
          <a:lstStyle/>
          <a:p>
            <a:r>
              <a:rPr lang="en-US" dirty="0"/>
              <a:t>CRIC-365</a:t>
            </a:r>
          </a:p>
        </p:txBody>
      </p:sp>
      <p:sp>
        <p:nvSpPr>
          <p:cNvPr id="3" name="Subtitle 2">
            <a:extLst>
              <a:ext uri="{FF2B5EF4-FFF2-40B4-BE49-F238E27FC236}">
                <a16:creationId xmlns:a16="http://schemas.microsoft.com/office/drawing/2014/main" id="{97FC81D5-BB52-D0CB-C1F8-4DFEEC2A348C}"/>
              </a:ext>
            </a:extLst>
          </p:cNvPr>
          <p:cNvSpPr>
            <a:spLocks noGrp="1"/>
          </p:cNvSpPr>
          <p:nvPr>
            <p:ph type="subTitle" idx="1"/>
          </p:nvPr>
        </p:nvSpPr>
        <p:spPr/>
        <p:txBody>
          <a:bodyPr>
            <a:normAutofit fontScale="70000" lnSpcReduction="20000"/>
          </a:bodyPr>
          <a:lstStyle/>
          <a:p>
            <a:r>
              <a:rPr lang="en-US" dirty="0"/>
              <a:t>DASARI HNNSK SRINIVASA RAO</a:t>
            </a:r>
          </a:p>
          <a:p>
            <a:r>
              <a:rPr lang="en-US" dirty="0"/>
              <a:t>ID : 2081597</a:t>
            </a:r>
          </a:p>
          <a:p>
            <a:r>
              <a:rPr lang="en-US" dirty="0"/>
              <a:t>CLASS: HCI 440</a:t>
            </a:r>
          </a:p>
          <a:p>
            <a:r>
              <a:rPr lang="en-US" dirty="0"/>
              <a:t>DATE : 09/15/2022</a:t>
            </a:r>
          </a:p>
          <a:p>
            <a:endParaRPr lang="en-US" dirty="0"/>
          </a:p>
        </p:txBody>
      </p:sp>
    </p:spTree>
    <p:extLst>
      <p:ext uri="{BB962C8B-B14F-4D97-AF65-F5344CB8AC3E}">
        <p14:creationId xmlns:p14="http://schemas.microsoft.com/office/powerpoint/2010/main" val="1949882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A62CF6-1E75-71A5-E7D2-02BDF4AFFF7B}"/>
              </a:ext>
            </a:extLst>
          </p:cNvPr>
          <p:cNvSpPr>
            <a:spLocks noGrp="1"/>
          </p:cNvSpPr>
          <p:nvPr>
            <p:ph type="title"/>
          </p:nvPr>
        </p:nvSpPr>
        <p:spPr>
          <a:xfrm>
            <a:off x="1098035" y="2881878"/>
            <a:ext cx="2888345" cy="3029344"/>
          </a:xfrm>
        </p:spPr>
        <p:txBody>
          <a:bodyPr>
            <a:normAutofit/>
          </a:bodyPr>
          <a:lstStyle/>
          <a:p>
            <a:r>
              <a:rPr lang="en-US" sz="3200" dirty="0">
                <a:solidFill>
                  <a:schemeClr val="bg1"/>
                </a:solidFill>
              </a:rPr>
              <a:t>USER1 -SCENARIOS 3:</a:t>
            </a:r>
          </a:p>
        </p:txBody>
      </p:sp>
      <p:sp>
        <p:nvSpPr>
          <p:cNvPr id="33"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35" name="Rectangle 34">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D688E2F-6805-5164-9C58-C2BBBBBE684F}"/>
              </a:ext>
            </a:extLst>
          </p:cNvPr>
          <p:cNvSpPr>
            <a:spLocks noGrp="1"/>
          </p:cNvSpPr>
          <p:nvPr>
            <p:ph idx="1"/>
          </p:nvPr>
        </p:nvSpPr>
        <p:spPr>
          <a:xfrm>
            <a:off x="4706578" y="589722"/>
            <a:ext cx="6798033" cy="5321500"/>
          </a:xfrm>
        </p:spPr>
        <p:txBody>
          <a:bodyPr anchor="ctr">
            <a:normAutofit/>
          </a:bodyPr>
          <a:lstStyle/>
          <a:p>
            <a:r>
              <a:rPr lang="en-US" b="1" dirty="0"/>
              <a:t>After using application:</a:t>
            </a:r>
          </a:p>
          <a:p>
            <a:pPr marL="457200" lvl="1" indent="0">
              <a:buNone/>
            </a:pPr>
            <a:r>
              <a:rPr lang="en-US"/>
              <a:t>One day met his friend, he will ask Kane about returns and application. Kane is very happy with application and returns. It mentioned about user friendly interface, how easily it is easy to assess the situation and how easy to deposit/withdraw the money. He showed all his bet history to his friend.</a:t>
            </a:r>
          </a:p>
          <a:p>
            <a:pPr marL="457200" lvl="1" indent="0">
              <a:buNone/>
            </a:pPr>
            <a:r>
              <a:rPr lang="en-US"/>
              <a:t>		After using this application. He suggested this application to few of his friends and they were happy with the application.</a:t>
            </a:r>
          </a:p>
          <a:p>
            <a:pPr lvl="1"/>
            <a:endParaRPr lang="en-US"/>
          </a:p>
        </p:txBody>
      </p:sp>
    </p:spTree>
    <p:extLst>
      <p:ext uri="{BB962C8B-B14F-4D97-AF65-F5344CB8AC3E}">
        <p14:creationId xmlns:p14="http://schemas.microsoft.com/office/powerpoint/2010/main" val="1725697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2607D-1005-D14B-74FA-C77E07C2AC47}"/>
              </a:ext>
            </a:extLst>
          </p:cNvPr>
          <p:cNvSpPr>
            <a:spLocks noGrp="1"/>
          </p:cNvSpPr>
          <p:nvPr>
            <p:ph type="title"/>
          </p:nvPr>
        </p:nvSpPr>
        <p:spPr/>
        <p:txBody>
          <a:bodyPr/>
          <a:lstStyle/>
          <a:p>
            <a:r>
              <a:rPr lang="en-US" dirty="0"/>
              <a:t>SKETCHES (BEFORE)</a:t>
            </a:r>
          </a:p>
        </p:txBody>
      </p:sp>
      <p:pic>
        <p:nvPicPr>
          <p:cNvPr id="5" name="Content Placeholder 4" descr="Diagram, schematic&#10;&#10;Description automatically generated">
            <a:extLst>
              <a:ext uri="{FF2B5EF4-FFF2-40B4-BE49-F238E27FC236}">
                <a16:creationId xmlns:a16="http://schemas.microsoft.com/office/drawing/2014/main" id="{5E62CDEB-56D2-6D08-1491-71D6D214B13C}"/>
              </a:ext>
            </a:extLst>
          </p:cNvPr>
          <p:cNvPicPr>
            <a:picLocks noGrp="1" noChangeAspect="1"/>
          </p:cNvPicPr>
          <p:nvPr>
            <p:ph idx="1"/>
          </p:nvPr>
        </p:nvPicPr>
        <p:blipFill>
          <a:blip r:embed="rId2"/>
          <a:stretch>
            <a:fillRect/>
          </a:stretch>
        </p:blipFill>
        <p:spPr>
          <a:xfrm rot="16200000">
            <a:off x="4091408" y="726223"/>
            <a:ext cx="4720857" cy="6294477"/>
          </a:xfrm>
        </p:spPr>
      </p:pic>
    </p:spTree>
    <p:extLst>
      <p:ext uri="{BB962C8B-B14F-4D97-AF65-F5344CB8AC3E}">
        <p14:creationId xmlns:p14="http://schemas.microsoft.com/office/powerpoint/2010/main" val="4194543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6863C-E731-18C1-306D-8A58A1BD832E}"/>
              </a:ext>
            </a:extLst>
          </p:cNvPr>
          <p:cNvSpPr>
            <a:spLocks noGrp="1"/>
          </p:cNvSpPr>
          <p:nvPr>
            <p:ph type="title"/>
          </p:nvPr>
        </p:nvSpPr>
        <p:spPr/>
        <p:txBody>
          <a:bodyPr/>
          <a:lstStyle/>
          <a:p>
            <a:r>
              <a:rPr lang="en-US" dirty="0"/>
              <a:t>SKETCHES (WHILE USING)</a:t>
            </a:r>
          </a:p>
        </p:txBody>
      </p:sp>
      <p:pic>
        <p:nvPicPr>
          <p:cNvPr id="5" name="Content Placeholder 4" descr="Diagram, schematic&#10;&#10;Description automatically generated">
            <a:extLst>
              <a:ext uri="{FF2B5EF4-FFF2-40B4-BE49-F238E27FC236}">
                <a16:creationId xmlns:a16="http://schemas.microsoft.com/office/drawing/2014/main" id="{243D5741-5E16-3F94-831C-D2A3A5A5CAE3}"/>
              </a:ext>
            </a:extLst>
          </p:cNvPr>
          <p:cNvPicPr>
            <a:picLocks noGrp="1" noChangeAspect="1"/>
          </p:cNvPicPr>
          <p:nvPr>
            <p:ph idx="1"/>
          </p:nvPr>
        </p:nvPicPr>
        <p:blipFill>
          <a:blip r:embed="rId2"/>
          <a:stretch>
            <a:fillRect/>
          </a:stretch>
        </p:blipFill>
        <p:spPr>
          <a:xfrm rot="16200000">
            <a:off x="3385816" y="683667"/>
            <a:ext cx="4757333" cy="6343112"/>
          </a:xfrm>
        </p:spPr>
      </p:pic>
    </p:spTree>
    <p:extLst>
      <p:ext uri="{BB962C8B-B14F-4D97-AF65-F5344CB8AC3E}">
        <p14:creationId xmlns:p14="http://schemas.microsoft.com/office/powerpoint/2010/main" val="2205073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85D6B-5EC7-05CD-A941-23B48FDCA739}"/>
              </a:ext>
            </a:extLst>
          </p:cNvPr>
          <p:cNvSpPr>
            <a:spLocks noGrp="1"/>
          </p:cNvSpPr>
          <p:nvPr>
            <p:ph type="title"/>
          </p:nvPr>
        </p:nvSpPr>
        <p:spPr/>
        <p:txBody>
          <a:bodyPr/>
          <a:lstStyle/>
          <a:p>
            <a:r>
              <a:rPr lang="en-US" dirty="0"/>
              <a:t>SKETCHES (AFTER)</a:t>
            </a:r>
          </a:p>
        </p:txBody>
      </p:sp>
      <p:pic>
        <p:nvPicPr>
          <p:cNvPr id="5" name="Content Placeholder 4" descr="Letter&#10;&#10;Description automatically generated">
            <a:extLst>
              <a:ext uri="{FF2B5EF4-FFF2-40B4-BE49-F238E27FC236}">
                <a16:creationId xmlns:a16="http://schemas.microsoft.com/office/drawing/2014/main" id="{73F00EE5-5950-7B8D-8B4F-62C58A2A9CE0}"/>
              </a:ext>
            </a:extLst>
          </p:cNvPr>
          <p:cNvPicPr>
            <a:picLocks noGrp="1" noChangeAspect="1"/>
          </p:cNvPicPr>
          <p:nvPr>
            <p:ph idx="1"/>
          </p:nvPr>
        </p:nvPicPr>
        <p:blipFill>
          <a:blip r:embed="rId2"/>
          <a:stretch>
            <a:fillRect/>
          </a:stretch>
        </p:blipFill>
        <p:spPr>
          <a:xfrm rot="5400000">
            <a:off x="3372346" y="1029249"/>
            <a:ext cx="4676525" cy="6235368"/>
          </a:xfrm>
        </p:spPr>
      </p:pic>
    </p:spTree>
    <p:extLst>
      <p:ext uri="{BB962C8B-B14F-4D97-AF65-F5344CB8AC3E}">
        <p14:creationId xmlns:p14="http://schemas.microsoft.com/office/powerpoint/2010/main" val="2643688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2D9589-0155-70A6-BE3F-A64D7E172A10}"/>
              </a:ext>
            </a:extLst>
          </p:cNvPr>
          <p:cNvSpPr>
            <a:spLocks noGrp="1"/>
          </p:cNvSpPr>
          <p:nvPr>
            <p:ph type="title"/>
          </p:nvPr>
        </p:nvSpPr>
        <p:spPr>
          <a:xfrm>
            <a:off x="1070079" y="3179901"/>
            <a:ext cx="2949110" cy="3029344"/>
          </a:xfrm>
        </p:spPr>
        <p:txBody>
          <a:bodyPr>
            <a:normAutofit/>
          </a:bodyPr>
          <a:lstStyle/>
          <a:p>
            <a:r>
              <a:rPr lang="en-US" sz="3200" dirty="0">
                <a:solidFill>
                  <a:schemeClr val="bg1"/>
                </a:solidFill>
              </a:rPr>
              <a:t>USER2 – SCENARIOS 1</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E87E8FF-C695-101F-DE73-AA4E4D01A941}"/>
              </a:ext>
            </a:extLst>
          </p:cNvPr>
          <p:cNvSpPr>
            <a:spLocks noGrp="1"/>
          </p:cNvSpPr>
          <p:nvPr>
            <p:ph idx="1"/>
          </p:nvPr>
        </p:nvSpPr>
        <p:spPr>
          <a:xfrm>
            <a:off x="4706578" y="589722"/>
            <a:ext cx="6798033" cy="5321500"/>
          </a:xfrm>
        </p:spPr>
        <p:txBody>
          <a:bodyPr anchor="ctr">
            <a:normAutofit/>
          </a:bodyPr>
          <a:lstStyle/>
          <a:p>
            <a:r>
              <a:rPr lang="en-US" b="1" dirty="0"/>
              <a:t>Before application</a:t>
            </a:r>
          </a:p>
          <a:p>
            <a:pPr marL="457200" lvl="1" indent="0">
              <a:buNone/>
            </a:pPr>
            <a:r>
              <a:rPr lang="en-US"/>
              <a:t>Here is the user named Willy. During his summer vacation in his hometown. He is very much interested in cricket. Cricket World-cup is going on. But due to the power issue in his village. He is not able to follow the match.</a:t>
            </a:r>
          </a:p>
          <a:p>
            <a:pPr marL="457200" lvl="1" indent="0">
              <a:buNone/>
            </a:pPr>
            <a:r>
              <a:rPr lang="en-US"/>
              <a:t> 	He wants to application to do that. So, he decided to download some application. During match time, he opened that application and viewing the scores of that match then match is completed. But he is not so happy with the application as it is not showing commentary of balls played and It just shows the score of the match.</a:t>
            </a:r>
            <a:endParaRPr lang="en-US" dirty="0"/>
          </a:p>
        </p:txBody>
      </p:sp>
    </p:spTree>
    <p:extLst>
      <p:ext uri="{BB962C8B-B14F-4D97-AF65-F5344CB8AC3E}">
        <p14:creationId xmlns:p14="http://schemas.microsoft.com/office/powerpoint/2010/main" val="2148222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D8490E-DC85-749E-F8EE-6229286C1B16}"/>
              </a:ext>
            </a:extLst>
          </p:cNvPr>
          <p:cNvSpPr>
            <a:spLocks noGrp="1"/>
          </p:cNvSpPr>
          <p:nvPr>
            <p:ph type="title"/>
          </p:nvPr>
        </p:nvSpPr>
        <p:spPr>
          <a:xfrm>
            <a:off x="1259892" y="3101093"/>
            <a:ext cx="2799187" cy="3029344"/>
          </a:xfrm>
        </p:spPr>
        <p:txBody>
          <a:bodyPr>
            <a:normAutofit/>
          </a:bodyPr>
          <a:lstStyle/>
          <a:p>
            <a:r>
              <a:rPr lang="en-US" sz="3200" dirty="0">
                <a:solidFill>
                  <a:schemeClr val="bg1"/>
                </a:solidFill>
              </a:rPr>
              <a:t>USER2 -SCENARIOS 2</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200152-AF52-E04B-2DEC-F71ACA4E024B}"/>
              </a:ext>
            </a:extLst>
          </p:cNvPr>
          <p:cNvSpPr>
            <a:spLocks noGrp="1"/>
          </p:cNvSpPr>
          <p:nvPr>
            <p:ph idx="1"/>
          </p:nvPr>
        </p:nvSpPr>
        <p:spPr>
          <a:xfrm>
            <a:off x="4706578" y="589722"/>
            <a:ext cx="6798033" cy="5321500"/>
          </a:xfrm>
        </p:spPr>
        <p:txBody>
          <a:bodyPr anchor="ctr">
            <a:normAutofit/>
          </a:bodyPr>
          <a:lstStyle/>
          <a:p>
            <a:r>
              <a:rPr lang="en-US" b="1" dirty="0"/>
              <a:t>While using application</a:t>
            </a:r>
          </a:p>
          <a:p>
            <a:pPr marL="457200" lvl="1" indent="0">
              <a:buNone/>
            </a:pPr>
            <a:r>
              <a:rPr lang="en-US"/>
              <a:t>So, one of his friend suggested the Cric-365, where he can can just disable the gambling button. So that he can view only commentary of every match.</a:t>
            </a:r>
          </a:p>
          <a:p>
            <a:pPr marL="457200" lvl="1" indent="0">
              <a:buNone/>
            </a:pPr>
            <a:r>
              <a:rPr lang="en-US"/>
              <a:t>	Willy installed Cric-365 and disabled the gamble button and followed the entire match with all the commentary of every ball played. He enjoyed the match with all the stats, updated scores. He can see all the post match presentations. Willy is very happy with the Cric-365 application.</a:t>
            </a:r>
          </a:p>
        </p:txBody>
      </p:sp>
    </p:spTree>
    <p:extLst>
      <p:ext uri="{BB962C8B-B14F-4D97-AF65-F5344CB8AC3E}">
        <p14:creationId xmlns:p14="http://schemas.microsoft.com/office/powerpoint/2010/main" val="3492938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A62CF6-1E75-71A5-E7D2-02BDF4AFFF7B}"/>
              </a:ext>
            </a:extLst>
          </p:cNvPr>
          <p:cNvSpPr>
            <a:spLocks noGrp="1"/>
          </p:cNvSpPr>
          <p:nvPr>
            <p:ph type="title"/>
          </p:nvPr>
        </p:nvSpPr>
        <p:spPr>
          <a:xfrm>
            <a:off x="1193084" y="2881878"/>
            <a:ext cx="2888345" cy="3029344"/>
          </a:xfrm>
        </p:spPr>
        <p:txBody>
          <a:bodyPr>
            <a:normAutofit/>
          </a:bodyPr>
          <a:lstStyle/>
          <a:p>
            <a:r>
              <a:rPr lang="en-US" sz="3200" dirty="0">
                <a:solidFill>
                  <a:schemeClr val="bg1"/>
                </a:solidFill>
              </a:rPr>
              <a:t>USER 2 -SCENARIOS 3</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D688E2F-6805-5164-9C58-C2BBBBBE684F}"/>
              </a:ext>
            </a:extLst>
          </p:cNvPr>
          <p:cNvSpPr>
            <a:spLocks noGrp="1"/>
          </p:cNvSpPr>
          <p:nvPr>
            <p:ph idx="1"/>
          </p:nvPr>
        </p:nvSpPr>
        <p:spPr>
          <a:xfrm>
            <a:off x="4706578" y="589722"/>
            <a:ext cx="6798033" cy="5321500"/>
          </a:xfrm>
        </p:spPr>
        <p:txBody>
          <a:bodyPr anchor="ctr">
            <a:normAutofit/>
          </a:bodyPr>
          <a:lstStyle/>
          <a:p>
            <a:r>
              <a:rPr lang="en-US" b="1" dirty="0"/>
              <a:t>After using application:</a:t>
            </a:r>
          </a:p>
          <a:p>
            <a:pPr marL="457200" lvl="1" indent="0">
              <a:buNone/>
            </a:pPr>
            <a:r>
              <a:rPr lang="en-US"/>
              <a:t>One day met his friend, He asked willy about the cric-365 application. Willy responded very happily, and he loved this application as a cricket fan.</a:t>
            </a:r>
          </a:p>
          <a:p>
            <a:pPr marL="457200" lvl="1" indent="0">
              <a:buNone/>
            </a:pPr>
            <a:r>
              <a:rPr lang="en-US"/>
              <a:t>	and After using this application. He suggested this application to new other friends, and he showed all the tricks and accessibility about the application which will be useful to them to enjoy the game.</a:t>
            </a:r>
          </a:p>
          <a:p>
            <a:pPr marL="457200" lvl="1" indent="0">
              <a:buNone/>
            </a:pPr>
            <a:r>
              <a:rPr lang="en-US"/>
              <a:t>	</a:t>
            </a:r>
          </a:p>
        </p:txBody>
      </p:sp>
    </p:spTree>
    <p:extLst>
      <p:ext uri="{BB962C8B-B14F-4D97-AF65-F5344CB8AC3E}">
        <p14:creationId xmlns:p14="http://schemas.microsoft.com/office/powerpoint/2010/main" val="911677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2607D-1005-D14B-74FA-C77E07C2AC47}"/>
              </a:ext>
            </a:extLst>
          </p:cNvPr>
          <p:cNvSpPr>
            <a:spLocks noGrp="1"/>
          </p:cNvSpPr>
          <p:nvPr>
            <p:ph type="title"/>
          </p:nvPr>
        </p:nvSpPr>
        <p:spPr/>
        <p:txBody>
          <a:bodyPr/>
          <a:lstStyle/>
          <a:p>
            <a:r>
              <a:rPr lang="en-US" dirty="0"/>
              <a:t>SKETCHES (BEFORE)</a:t>
            </a:r>
          </a:p>
        </p:txBody>
      </p:sp>
      <p:pic>
        <p:nvPicPr>
          <p:cNvPr id="3074" name="Picture 2">
            <a:extLst>
              <a:ext uri="{FF2B5EF4-FFF2-40B4-BE49-F238E27FC236}">
                <a16:creationId xmlns:a16="http://schemas.microsoft.com/office/drawing/2014/main" id="{92082F1F-31D1-6430-A863-FC6121FC222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16200000">
            <a:off x="3327291" y="1151974"/>
            <a:ext cx="4430808" cy="58995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362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6863C-E731-18C1-306D-8A58A1BD832E}"/>
              </a:ext>
            </a:extLst>
          </p:cNvPr>
          <p:cNvSpPr>
            <a:spLocks noGrp="1"/>
          </p:cNvSpPr>
          <p:nvPr>
            <p:ph type="title"/>
          </p:nvPr>
        </p:nvSpPr>
        <p:spPr/>
        <p:txBody>
          <a:bodyPr/>
          <a:lstStyle/>
          <a:p>
            <a:r>
              <a:rPr lang="en-US" dirty="0"/>
              <a:t>SKETCHES (WHILE USING)</a:t>
            </a:r>
          </a:p>
        </p:txBody>
      </p:sp>
      <p:pic>
        <p:nvPicPr>
          <p:cNvPr id="2050" name="Picture 2">
            <a:extLst>
              <a:ext uri="{FF2B5EF4-FFF2-40B4-BE49-F238E27FC236}">
                <a16:creationId xmlns:a16="http://schemas.microsoft.com/office/drawing/2014/main" id="{6D47F3D9-AC5E-A6C1-48E0-CF589EC2D0F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rot="16200000">
            <a:off x="3263214" y="925564"/>
            <a:ext cx="4524455" cy="5865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14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85D6B-5EC7-05CD-A941-23B48FDCA739}"/>
              </a:ext>
            </a:extLst>
          </p:cNvPr>
          <p:cNvSpPr>
            <a:spLocks noGrp="1"/>
          </p:cNvSpPr>
          <p:nvPr>
            <p:ph type="title"/>
          </p:nvPr>
        </p:nvSpPr>
        <p:spPr/>
        <p:txBody>
          <a:bodyPr/>
          <a:lstStyle/>
          <a:p>
            <a:r>
              <a:rPr lang="en-US" dirty="0"/>
              <a:t>SKETCHES (AFTER)</a:t>
            </a:r>
          </a:p>
        </p:txBody>
      </p:sp>
      <p:sp>
        <p:nvSpPr>
          <p:cNvPr id="4" name="Content Placeholder 3">
            <a:extLst>
              <a:ext uri="{FF2B5EF4-FFF2-40B4-BE49-F238E27FC236}">
                <a16:creationId xmlns:a16="http://schemas.microsoft.com/office/drawing/2014/main" id="{DF08F323-2EE9-9D69-90ED-CCF895734B5A}"/>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823F4154-9A89-0F09-F5A0-8AE838E877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327347" y="900884"/>
            <a:ext cx="4390778" cy="5867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7938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78CA8F-402A-4781-6E81-31C4574A6B47}"/>
              </a:ext>
            </a:extLst>
          </p:cNvPr>
          <p:cNvSpPr>
            <a:spLocks noGrp="1"/>
          </p:cNvSpPr>
          <p:nvPr>
            <p:ph type="title"/>
          </p:nvPr>
        </p:nvSpPr>
        <p:spPr>
          <a:xfrm>
            <a:off x="1259893" y="3101093"/>
            <a:ext cx="2454052" cy="3029344"/>
          </a:xfrm>
        </p:spPr>
        <p:txBody>
          <a:bodyPr>
            <a:normAutofit/>
          </a:bodyPr>
          <a:lstStyle/>
          <a:p>
            <a:r>
              <a:rPr lang="en-US" sz="2700">
                <a:solidFill>
                  <a:schemeClr val="bg1"/>
                </a:solidFill>
              </a:rPr>
              <a:t>DESCRIPTION</a:t>
            </a:r>
          </a:p>
        </p:txBody>
      </p:sp>
      <p:sp>
        <p:nvSpPr>
          <p:cNvPr id="11"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3" name="Rectangle 12">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2">
            <a:extLst>
              <a:ext uri="{FF2B5EF4-FFF2-40B4-BE49-F238E27FC236}">
                <a16:creationId xmlns:a16="http://schemas.microsoft.com/office/drawing/2014/main" id="{4C9F5DDE-5568-D10D-161D-3D132E512CE0}"/>
              </a:ext>
            </a:extLst>
          </p:cNvPr>
          <p:cNvGraphicFramePr>
            <a:graphicFrameLocks noGrp="1"/>
          </p:cNvGraphicFramePr>
          <p:nvPr>
            <p:ph idx="1"/>
            <p:extLst>
              <p:ext uri="{D42A27DB-BD31-4B8C-83A1-F6EECF244321}">
                <p14:modId xmlns:p14="http://schemas.microsoft.com/office/powerpoint/2010/main" val="658290837"/>
              </p:ext>
            </p:extLst>
          </p:nvPr>
        </p:nvGraphicFramePr>
        <p:xfrm>
          <a:off x="4713144" y="641551"/>
          <a:ext cx="6832212" cy="52647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74269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008ED74B-06F2-4BD5-838F-1AAD0033EF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Padlock on computer motherboard">
            <a:extLst>
              <a:ext uri="{FF2B5EF4-FFF2-40B4-BE49-F238E27FC236}">
                <a16:creationId xmlns:a16="http://schemas.microsoft.com/office/drawing/2014/main" id="{561D0139-66D5-FB2D-78C8-5A78A8E06599}"/>
              </a:ext>
            </a:extLst>
          </p:cNvPr>
          <p:cNvPicPr>
            <a:picLocks noChangeAspect="1"/>
          </p:cNvPicPr>
          <p:nvPr/>
        </p:nvPicPr>
        <p:blipFill rotWithShape="1">
          <a:blip r:embed="rId2">
            <a:duotone>
              <a:schemeClr val="bg2">
                <a:shade val="45000"/>
                <a:satMod val="135000"/>
              </a:schemeClr>
              <a:prstClr val="white"/>
            </a:duotone>
            <a:alphaModFix amt="40000"/>
          </a:blip>
          <a:srcRect t="3200" b="12530"/>
          <a:stretch/>
        </p:blipFill>
        <p:spPr>
          <a:xfrm>
            <a:off x="-7620" y="134122"/>
            <a:ext cx="12191980" cy="6857990"/>
          </a:xfrm>
          <a:prstGeom prst="rect">
            <a:avLst/>
          </a:prstGeom>
        </p:spPr>
      </p:pic>
      <p:grpSp>
        <p:nvGrpSpPr>
          <p:cNvPr id="48" name="Group 47">
            <a:extLst>
              <a:ext uri="{FF2B5EF4-FFF2-40B4-BE49-F238E27FC236}">
                <a16:creationId xmlns:a16="http://schemas.microsoft.com/office/drawing/2014/main" id="{E9F586E1-75B5-49B8-9A21-DD14CA0F69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49" name="Freeform 11">
              <a:extLst>
                <a:ext uri="{FF2B5EF4-FFF2-40B4-BE49-F238E27FC236}">
                  <a16:creationId xmlns:a16="http://schemas.microsoft.com/office/drawing/2014/main" id="{8ECF1231-6B06-42A7-9653-F6A738AACE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0" name="Freeform 12">
              <a:extLst>
                <a:ext uri="{FF2B5EF4-FFF2-40B4-BE49-F238E27FC236}">
                  <a16:creationId xmlns:a16="http://schemas.microsoft.com/office/drawing/2014/main" id="{DD0D424C-4930-4745-B075-4AF5691E3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1" name="Freeform 13">
              <a:extLst>
                <a:ext uri="{FF2B5EF4-FFF2-40B4-BE49-F238E27FC236}">
                  <a16:creationId xmlns:a16="http://schemas.microsoft.com/office/drawing/2014/main" id="{8CD110D4-7970-4333-ACA2-F5A0DFCE9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2" name="Freeform 14">
              <a:extLst>
                <a:ext uri="{FF2B5EF4-FFF2-40B4-BE49-F238E27FC236}">
                  <a16:creationId xmlns:a16="http://schemas.microsoft.com/office/drawing/2014/main" id="{94C2DE85-6DF9-48B6-AC63-963A52242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3" name="Freeform 15">
              <a:extLst>
                <a:ext uri="{FF2B5EF4-FFF2-40B4-BE49-F238E27FC236}">
                  <a16:creationId xmlns:a16="http://schemas.microsoft.com/office/drawing/2014/main" id="{2B527314-243D-423D-9285-A30290D18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4" name="Freeform 16">
              <a:extLst>
                <a:ext uri="{FF2B5EF4-FFF2-40B4-BE49-F238E27FC236}">
                  <a16:creationId xmlns:a16="http://schemas.microsoft.com/office/drawing/2014/main" id="{857798C9-0A62-400E-B105-429ABFC4D7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5" name="Freeform 17">
              <a:extLst>
                <a:ext uri="{FF2B5EF4-FFF2-40B4-BE49-F238E27FC236}">
                  <a16:creationId xmlns:a16="http://schemas.microsoft.com/office/drawing/2014/main" id="{40E214F1-D642-41FF-8FBB-F1484108E9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6" name="Freeform 18">
              <a:extLst>
                <a:ext uri="{FF2B5EF4-FFF2-40B4-BE49-F238E27FC236}">
                  <a16:creationId xmlns:a16="http://schemas.microsoft.com/office/drawing/2014/main" id="{24EBEFE9-8F4F-41C2-9022-FF9730C4E0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7" name="Freeform 19">
              <a:extLst>
                <a:ext uri="{FF2B5EF4-FFF2-40B4-BE49-F238E27FC236}">
                  <a16:creationId xmlns:a16="http://schemas.microsoft.com/office/drawing/2014/main" id="{389BEA2F-6457-431A-941E-840A670CA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58" name="Freeform 20">
              <a:extLst>
                <a:ext uri="{FF2B5EF4-FFF2-40B4-BE49-F238E27FC236}">
                  <a16:creationId xmlns:a16="http://schemas.microsoft.com/office/drawing/2014/main" id="{D32D9258-EB54-414B-A2D5-458339569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59" name="Freeform 21">
              <a:extLst>
                <a:ext uri="{FF2B5EF4-FFF2-40B4-BE49-F238E27FC236}">
                  <a16:creationId xmlns:a16="http://schemas.microsoft.com/office/drawing/2014/main" id="{495967EF-C4BF-4A5F-90E5-A603A66542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0" name="Freeform 22">
              <a:extLst>
                <a:ext uri="{FF2B5EF4-FFF2-40B4-BE49-F238E27FC236}">
                  <a16:creationId xmlns:a16="http://schemas.microsoft.com/office/drawing/2014/main" id="{253675EB-03CE-4B59-BEBD-4D0D98710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2" name="Title 1">
            <a:extLst>
              <a:ext uri="{FF2B5EF4-FFF2-40B4-BE49-F238E27FC236}">
                <a16:creationId xmlns:a16="http://schemas.microsoft.com/office/drawing/2014/main" id="{98C99924-6883-AF74-2658-86136F9DDE6C}"/>
              </a:ext>
            </a:extLst>
          </p:cNvPr>
          <p:cNvSpPr>
            <a:spLocks noGrp="1"/>
          </p:cNvSpPr>
          <p:nvPr>
            <p:ph type="title"/>
          </p:nvPr>
        </p:nvSpPr>
        <p:spPr>
          <a:xfrm>
            <a:off x="2592925" y="624110"/>
            <a:ext cx="8911687" cy="1280890"/>
          </a:xfrm>
        </p:spPr>
        <p:txBody>
          <a:bodyPr>
            <a:normAutofit/>
          </a:bodyPr>
          <a:lstStyle/>
          <a:p>
            <a:r>
              <a:rPr lang="en-US" dirty="0"/>
              <a:t>POTENTIOAL PROBLEMS</a:t>
            </a:r>
          </a:p>
        </p:txBody>
      </p:sp>
      <p:grpSp>
        <p:nvGrpSpPr>
          <p:cNvPr id="62" name="Group 61">
            <a:extLst>
              <a:ext uri="{FF2B5EF4-FFF2-40B4-BE49-F238E27FC236}">
                <a16:creationId xmlns:a16="http://schemas.microsoft.com/office/drawing/2014/main" id="{F9CAF6A1-77C7-4ABC-9E4A-E74A8DB16D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63" name="Freeform 27">
              <a:extLst>
                <a:ext uri="{FF2B5EF4-FFF2-40B4-BE49-F238E27FC236}">
                  <a16:creationId xmlns:a16="http://schemas.microsoft.com/office/drawing/2014/main" id="{6B3F65AF-943F-4D0E-B890-AA058F48B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4" name="Freeform 28">
              <a:extLst>
                <a:ext uri="{FF2B5EF4-FFF2-40B4-BE49-F238E27FC236}">
                  <a16:creationId xmlns:a16="http://schemas.microsoft.com/office/drawing/2014/main" id="{660B5807-5995-44AD-9E16-10337DC83A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5" name="Freeform 29">
              <a:extLst>
                <a:ext uri="{FF2B5EF4-FFF2-40B4-BE49-F238E27FC236}">
                  <a16:creationId xmlns:a16="http://schemas.microsoft.com/office/drawing/2014/main" id="{E80AC2A9-A86D-45A4-B218-B52F22B3E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6" name="Freeform 30">
              <a:extLst>
                <a:ext uri="{FF2B5EF4-FFF2-40B4-BE49-F238E27FC236}">
                  <a16:creationId xmlns:a16="http://schemas.microsoft.com/office/drawing/2014/main" id="{2DB7D344-D8A0-46BE-8BD4-70DEC451E5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7" name="Freeform 31">
              <a:extLst>
                <a:ext uri="{FF2B5EF4-FFF2-40B4-BE49-F238E27FC236}">
                  <a16:creationId xmlns:a16="http://schemas.microsoft.com/office/drawing/2014/main" id="{90B7E18B-6B64-4711-94DE-715DE0CB7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68" name="Freeform 32">
              <a:extLst>
                <a:ext uri="{FF2B5EF4-FFF2-40B4-BE49-F238E27FC236}">
                  <a16:creationId xmlns:a16="http://schemas.microsoft.com/office/drawing/2014/main" id="{7CCF1B9C-A47F-4AC1-8164-F13CD42887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69" name="Freeform 33">
              <a:extLst>
                <a:ext uri="{FF2B5EF4-FFF2-40B4-BE49-F238E27FC236}">
                  <a16:creationId xmlns:a16="http://schemas.microsoft.com/office/drawing/2014/main" id="{A7694E0F-733F-4E78-A250-B7840DA06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0" name="Freeform 34">
              <a:extLst>
                <a:ext uri="{FF2B5EF4-FFF2-40B4-BE49-F238E27FC236}">
                  <a16:creationId xmlns:a16="http://schemas.microsoft.com/office/drawing/2014/main" id="{7DE4B38A-BCE4-48FC-9109-41F73413B1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1" name="Freeform 35">
              <a:extLst>
                <a:ext uri="{FF2B5EF4-FFF2-40B4-BE49-F238E27FC236}">
                  <a16:creationId xmlns:a16="http://schemas.microsoft.com/office/drawing/2014/main" id="{36605C57-20A9-46A2-A6DB-2EA83ADC9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2" name="Freeform 36">
              <a:extLst>
                <a:ext uri="{FF2B5EF4-FFF2-40B4-BE49-F238E27FC236}">
                  <a16:creationId xmlns:a16="http://schemas.microsoft.com/office/drawing/2014/main" id="{23EFA4B2-9313-4409-9BAE-FC04D2AF1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3" name="Freeform 37">
              <a:extLst>
                <a:ext uri="{FF2B5EF4-FFF2-40B4-BE49-F238E27FC236}">
                  <a16:creationId xmlns:a16="http://schemas.microsoft.com/office/drawing/2014/main" id="{C8A794CC-8846-4A65-8227-1001468DB8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4" name="Freeform 38">
              <a:extLst>
                <a:ext uri="{FF2B5EF4-FFF2-40B4-BE49-F238E27FC236}">
                  <a16:creationId xmlns:a16="http://schemas.microsoft.com/office/drawing/2014/main" id="{87046215-2C6C-4EFD-9689-6EBF98CA9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6" name="Rectangle 75">
            <a:extLst>
              <a:ext uri="{FF2B5EF4-FFF2-40B4-BE49-F238E27FC236}">
                <a16:creationId xmlns:a16="http://schemas.microsoft.com/office/drawing/2014/main" id="{CC9387DA-2D8E-4E5D-BD65-274370B659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78" name="Freeform 11">
            <a:extLst>
              <a:ext uri="{FF2B5EF4-FFF2-40B4-BE49-F238E27FC236}">
                <a16:creationId xmlns:a16="http://schemas.microsoft.com/office/drawing/2014/main" id="{18BFC65B-9706-4EE1-8B75-FEEC1C530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graphicFrame>
        <p:nvGraphicFramePr>
          <p:cNvPr id="80" name="Content Placeholder 2">
            <a:extLst>
              <a:ext uri="{FF2B5EF4-FFF2-40B4-BE49-F238E27FC236}">
                <a16:creationId xmlns:a16="http://schemas.microsoft.com/office/drawing/2014/main" id="{04F860A6-3A3F-73B0-1D23-130F318134C7}"/>
              </a:ext>
            </a:extLst>
          </p:cNvPr>
          <p:cNvGraphicFramePr>
            <a:graphicFrameLocks noGrp="1"/>
          </p:cNvGraphicFramePr>
          <p:nvPr>
            <p:ph idx="1"/>
            <p:extLst>
              <p:ext uri="{D42A27DB-BD31-4B8C-83A1-F6EECF244321}">
                <p14:modId xmlns:p14="http://schemas.microsoft.com/office/powerpoint/2010/main" val="3645899447"/>
              </p:ext>
            </p:extLst>
          </p:nvPr>
        </p:nvGraphicFramePr>
        <p:xfrm>
          <a:off x="2589212" y="2133600"/>
          <a:ext cx="8915400" cy="37776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3888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F67C4-822D-0E62-5452-D2D12D2BDBB0}"/>
              </a:ext>
            </a:extLst>
          </p:cNvPr>
          <p:cNvSpPr>
            <a:spLocks noGrp="1"/>
          </p:cNvSpPr>
          <p:nvPr>
            <p:ph type="title"/>
          </p:nvPr>
        </p:nvSpPr>
        <p:spPr/>
        <p:txBody>
          <a:bodyPr/>
          <a:lstStyle/>
          <a:p>
            <a:r>
              <a:rPr lang="en-US"/>
              <a:t>INSIGHTS</a:t>
            </a:r>
            <a:endParaRPr lang="en-US" dirty="0"/>
          </a:p>
        </p:txBody>
      </p:sp>
      <p:graphicFrame>
        <p:nvGraphicFramePr>
          <p:cNvPr id="5" name="Content Placeholder 2">
            <a:extLst>
              <a:ext uri="{FF2B5EF4-FFF2-40B4-BE49-F238E27FC236}">
                <a16:creationId xmlns:a16="http://schemas.microsoft.com/office/drawing/2014/main" id="{B19DEF32-2F96-B4A1-4294-B75E61EE1349}"/>
              </a:ext>
            </a:extLst>
          </p:cNvPr>
          <p:cNvGraphicFramePr>
            <a:graphicFrameLocks noGrp="1"/>
          </p:cNvGraphicFramePr>
          <p:nvPr>
            <p:ph idx="1"/>
          </p:nvPr>
        </p:nvGraphicFramePr>
        <p:xfrm>
          <a:off x="2589212" y="1792224"/>
          <a:ext cx="8915400"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9614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48F1D-CF9A-D861-2DEE-4CB939A0EC26}"/>
              </a:ext>
            </a:extLst>
          </p:cNvPr>
          <p:cNvSpPr>
            <a:spLocks noGrp="1"/>
          </p:cNvSpPr>
          <p:nvPr>
            <p:ph type="title"/>
          </p:nvPr>
        </p:nvSpPr>
        <p:spPr/>
        <p:txBody>
          <a:bodyPr/>
          <a:lstStyle/>
          <a:p>
            <a:r>
              <a:rPr lang="en-US" dirty="0"/>
              <a:t>ADDITIONAL INTERACTIVE EXPERIENCE IDEAS</a:t>
            </a:r>
          </a:p>
        </p:txBody>
      </p:sp>
      <p:sp>
        <p:nvSpPr>
          <p:cNvPr id="3" name="Content Placeholder 2">
            <a:extLst>
              <a:ext uri="{FF2B5EF4-FFF2-40B4-BE49-F238E27FC236}">
                <a16:creationId xmlns:a16="http://schemas.microsoft.com/office/drawing/2014/main" id="{6C0FB191-7355-0526-D8A6-42273BF1F80A}"/>
              </a:ext>
            </a:extLst>
          </p:cNvPr>
          <p:cNvSpPr>
            <a:spLocks noGrp="1"/>
          </p:cNvSpPr>
          <p:nvPr>
            <p:ph idx="1"/>
          </p:nvPr>
        </p:nvSpPr>
        <p:spPr>
          <a:xfrm>
            <a:off x="2589212" y="1905000"/>
            <a:ext cx="8915400" cy="3777622"/>
          </a:xfrm>
        </p:spPr>
        <p:txBody>
          <a:bodyPr>
            <a:noAutofit/>
          </a:bodyPr>
          <a:lstStyle/>
          <a:p>
            <a:r>
              <a:rPr lang="en-US" sz="1400" dirty="0"/>
              <a:t>Ventra : </a:t>
            </a:r>
          </a:p>
          <a:p>
            <a:pPr lvl="1"/>
            <a:r>
              <a:rPr lang="en-US" sz="1400" dirty="0"/>
              <a:t>This application is used in some parts of USA. Currently it is not a great user-friendly interface . Looking forwards to apply more design with latest technology.</a:t>
            </a:r>
          </a:p>
          <a:p>
            <a:r>
              <a:rPr lang="en-US" sz="1400" dirty="0"/>
              <a:t>Virtual reality for concerts and events</a:t>
            </a:r>
          </a:p>
          <a:p>
            <a:pPr lvl="1"/>
            <a:r>
              <a:rPr lang="en-US" sz="1400" dirty="0"/>
              <a:t>Creating a virtual reality for concerts , events etc., to make user life easy.</a:t>
            </a:r>
          </a:p>
          <a:p>
            <a:r>
              <a:rPr lang="en-US" sz="1400" dirty="0"/>
              <a:t>Travel alarm</a:t>
            </a:r>
          </a:p>
          <a:p>
            <a:pPr lvl="1"/>
            <a:r>
              <a:rPr lang="en-US" sz="1400" dirty="0"/>
              <a:t>This application helps user to set destination while traveling. By using the GPS, the alarm will trigger when you are nearing to destination.</a:t>
            </a:r>
          </a:p>
          <a:p>
            <a:r>
              <a:rPr lang="en-US" sz="1400" dirty="0"/>
              <a:t>Park-here </a:t>
            </a:r>
          </a:p>
          <a:p>
            <a:pPr lvl="1"/>
            <a:r>
              <a:rPr lang="en-US" sz="1400" dirty="0"/>
              <a:t>This application helps user to park their vehicles in busy  areas like Chicago, helps user to find best parking slot near his/her location.</a:t>
            </a:r>
          </a:p>
          <a:p>
            <a:r>
              <a:rPr lang="en-US" sz="1400" dirty="0"/>
              <a:t>E-Book</a:t>
            </a:r>
          </a:p>
          <a:p>
            <a:pPr lvl="1"/>
            <a:r>
              <a:rPr lang="en-US" sz="1400" dirty="0"/>
              <a:t>This application helps user to write a notes with e-pen, when user clicks on next page , application  will store the previous data in one page and allows user to write more on next page and so on</a:t>
            </a:r>
          </a:p>
        </p:txBody>
      </p:sp>
    </p:spTree>
    <p:extLst>
      <p:ext uri="{BB962C8B-B14F-4D97-AF65-F5344CB8AC3E}">
        <p14:creationId xmlns:p14="http://schemas.microsoft.com/office/powerpoint/2010/main" val="1387517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CFE832-04DC-C79A-3C5E-227C92EED98E}"/>
              </a:ext>
            </a:extLst>
          </p:cNvPr>
          <p:cNvSpPr>
            <a:spLocks noGrp="1"/>
          </p:cNvSpPr>
          <p:nvPr>
            <p:ph idx="1"/>
          </p:nvPr>
        </p:nvSpPr>
        <p:spPr>
          <a:xfrm rot="20980528">
            <a:off x="4303776" y="1780032"/>
            <a:ext cx="9980612" cy="4984630"/>
          </a:xfrm>
        </p:spPr>
        <p:txBody>
          <a:bodyPr>
            <a:normAutofit/>
          </a:bodyPr>
          <a:lstStyle/>
          <a:p>
            <a:pPr marL="0" indent="0">
              <a:buNone/>
            </a:pPr>
            <a:r>
              <a:rPr lang="en-US" sz="6600" dirty="0">
                <a:latin typeface="Baloo Bhaijaan" panose="03080902040302020200" pitchFamily="66" charset="-78"/>
                <a:cs typeface="Baloo Bhaijaan" panose="03080902040302020200" pitchFamily="66" charset="-78"/>
              </a:rPr>
              <a:t>THANK  YOU</a:t>
            </a:r>
          </a:p>
        </p:txBody>
      </p:sp>
    </p:spTree>
    <p:extLst>
      <p:ext uri="{BB962C8B-B14F-4D97-AF65-F5344CB8AC3E}">
        <p14:creationId xmlns:p14="http://schemas.microsoft.com/office/powerpoint/2010/main" val="3617443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5BDDE9-E700-955E-D666-F33CA22F4797}"/>
              </a:ext>
            </a:extLst>
          </p:cNvPr>
          <p:cNvSpPr>
            <a:spLocks noGrp="1"/>
          </p:cNvSpPr>
          <p:nvPr>
            <p:ph type="title"/>
          </p:nvPr>
        </p:nvSpPr>
        <p:spPr>
          <a:xfrm>
            <a:off x="1259893" y="3101093"/>
            <a:ext cx="2454052" cy="3029344"/>
          </a:xfrm>
        </p:spPr>
        <p:txBody>
          <a:bodyPr>
            <a:normAutofit/>
          </a:bodyPr>
          <a:lstStyle/>
          <a:p>
            <a:r>
              <a:rPr lang="en-US" sz="2700">
                <a:solidFill>
                  <a:schemeClr val="bg1"/>
                </a:solidFill>
              </a:rPr>
              <a:t>DESCRIPTION</a:t>
            </a:r>
          </a:p>
        </p:txBody>
      </p:sp>
      <p:sp>
        <p:nvSpPr>
          <p:cNvPr id="11"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3" name="Rectangle 12">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9AC5C2AB-06AF-6053-5784-92F81E6347AF}"/>
              </a:ext>
            </a:extLst>
          </p:cNvPr>
          <p:cNvGraphicFramePr>
            <a:graphicFrameLocks noGrp="1"/>
          </p:cNvGraphicFramePr>
          <p:nvPr>
            <p:ph idx="1"/>
            <p:extLst>
              <p:ext uri="{D42A27DB-BD31-4B8C-83A1-F6EECF244321}">
                <p14:modId xmlns:p14="http://schemas.microsoft.com/office/powerpoint/2010/main" val="3923400780"/>
              </p:ext>
            </p:extLst>
          </p:nvPr>
        </p:nvGraphicFramePr>
        <p:xfrm>
          <a:off x="4713144" y="641551"/>
          <a:ext cx="6832212" cy="52647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834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F966DD2F-FBF5-41CE-A3F4-565352D95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2B7E01-F8D9-B4CF-C1A1-085B1D8126FF}"/>
              </a:ext>
            </a:extLst>
          </p:cNvPr>
          <p:cNvSpPr>
            <a:spLocks noGrp="1"/>
          </p:cNvSpPr>
          <p:nvPr>
            <p:ph type="title"/>
          </p:nvPr>
        </p:nvSpPr>
        <p:spPr>
          <a:xfrm>
            <a:off x="1794897" y="624110"/>
            <a:ext cx="9712998" cy="1280890"/>
          </a:xfrm>
        </p:spPr>
        <p:txBody>
          <a:bodyPr>
            <a:normAutofit/>
          </a:bodyPr>
          <a:lstStyle/>
          <a:p>
            <a:r>
              <a:rPr lang="en-US"/>
              <a:t>AFFORDANCES</a:t>
            </a:r>
            <a:endParaRPr lang="en-US" dirty="0"/>
          </a:p>
        </p:txBody>
      </p:sp>
      <p:sp>
        <p:nvSpPr>
          <p:cNvPr id="16" name="Rectangle 10">
            <a:extLst>
              <a:ext uri="{FF2B5EF4-FFF2-40B4-BE49-F238E27FC236}">
                <a16:creationId xmlns:a16="http://schemas.microsoft.com/office/drawing/2014/main" id="{F46FCE2B-F2D2-466E-B0AA-8E341DB498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11">
            <a:extLst>
              <a:ext uri="{FF2B5EF4-FFF2-40B4-BE49-F238E27FC236}">
                <a16:creationId xmlns:a16="http://schemas.microsoft.com/office/drawing/2014/main" id="{2BD31C98-199A-4722-A1A5-4393A43E7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graphicFrame>
        <p:nvGraphicFramePr>
          <p:cNvPr id="18" name="Content Placeholder 2">
            <a:extLst>
              <a:ext uri="{FF2B5EF4-FFF2-40B4-BE49-F238E27FC236}">
                <a16:creationId xmlns:a16="http://schemas.microsoft.com/office/drawing/2014/main" id="{ECE0BE43-C815-E8DA-CFB5-7D5B5A6A94E9}"/>
              </a:ext>
            </a:extLst>
          </p:cNvPr>
          <p:cNvGraphicFramePr>
            <a:graphicFrameLocks noGrp="1"/>
          </p:cNvGraphicFramePr>
          <p:nvPr>
            <p:ph idx="1"/>
            <p:extLst>
              <p:ext uri="{D42A27DB-BD31-4B8C-83A1-F6EECF244321}">
                <p14:modId xmlns:p14="http://schemas.microsoft.com/office/powerpoint/2010/main" val="1381709126"/>
              </p:ext>
            </p:extLst>
          </p:nvPr>
        </p:nvGraphicFramePr>
        <p:xfrm>
          <a:off x="1794897" y="2222983"/>
          <a:ext cx="8987404" cy="36539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6813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A3D9AEEE-1CCD-43C0-BA3E-16D60A6E2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21A7BA-CF2D-0BBC-B594-00ECD887DB74}"/>
              </a:ext>
            </a:extLst>
          </p:cNvPr>
          <p:cNvSpPr>
            <a:spLocks noGrp="1"/>
          </p:cNvSpPr>
          <p:nvPr>
            <p:ph type="title"/>
          </p:nvPr>
        </p:nvSpPr>
        <p:spPr>
          <a:xfrm>
            <a:off x="1259893" y="3101093"/>
            <a:ext cx="2454052" cy="3029344"/>
          </a:xfrm>
        </p:spPr>
        <p:txBody>
          <a:bodyPr>
            <a:normAutofit/>
          </a:bodyPr>
          <a:lstStyle/>
          <a:p>
            <a:r>
              <a:rPr lang="en-US" sz="2200">
                <a:solidFill>
                  <a:schemeClr val="bg1"/>
                </a:solidFill>
              </a:rPr>
              <a:t>AFFORDANCES</a:t>
            </a:r>
          </a:p>
        </p:txBody>
      </p:sp>
      <p:sp>
        <p:nvSpPr>
          <p:cNvPr id="16" name="Freeform 11">
            <a:extLst>
              <a:ext uri="{FF2B5EF4-FFF2-40B4-BE49-F238E27FC236}">
                <a16:creationId xmlns:a16="http://schemas.microsoft.com/office/drawing/2014/main" id="{60F880A6-33D3-4EEC-A780-B73559B9F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7" name="Rectangle 12">
            <a:extLst>
              <a:ext uri="{FF2B5EF4-FFF2-40B4-BE49-F238E27FC236}">
                <a16:creationId xmlns:a16="http://schemas.microsoft.com/office/drawing/2014/main" id="{2C6246ED-0535-4496-A8F6-1E80CC4E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Content Placeholder 2">
            <a:extLst>
              <a:ext uri="{FF2B5EF4-FFF2-40B4-BE49-F238E27FC236}">
                <a16:creationId xmlns:a16="http://schemas.microsoft.com/office/drawing/2014/main" id="{DC0165FA-6107-12A3-1F2D-9A5992F3293D}"/>
              </a:ext>
            </a:extLst>
          </p:cNvPr>
          <p:cNvGraphicFramePr>
            <a:graphicFrameLocks noGrp="1"/>
          </p:cNvGraphicFramePr>
          <p:nvPr>
            <p:ph idx="1"/>
            <p:extLst>
              <p:ext uri="{D42A27DB-BD31-4B8C-83A1-F6EECF244321}">
                <p14:modId xmlns:p14="http://schemas.microsoft.com/office/powerpoint/2010/main" val="1709212144"/>
              </p:ext>
            </p:extLst>
          </p:nvPr>
        </p:nvGraphicFramePr>
        <p:xfrm>
          <a:off x="4713144" y="641551"/>
          <a:ext cx="6832212" cy="52647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44063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DD7F2F-9D25-8D2A-9609-9D99C8B534E5}"/>
              </a:ext>
            </a:extLst>
          </p:cNvPr>
          <p:cNvSpPr>
            <a:spLocks noGrp="1"/>
          </p:cNvSpPr>
          <p:nvPr>
            <p:ph type="title"/>
          </p:nvPr>
        </p:nvSpPr>
        <p:spPr>
          <a:xfrm>
            <a:off x="1259893" y="3101093"/>
            <a:ext cx="2454052" cy="3029344"/>
          </a:xfrm>
        </p:spPr>
        <p:txBody>
          <a:bodyPr>
            <a:normAutofit/>
          </a:bodyPr>
          <a:lstStyle/>
          <a:p>
            <a:r>
              <a:rPr lang="en-US" sz="3200">
                <a:solidFill>
                  <a:schemeClr val="bg1"/>
                </a:solidFill>
              </a:rPr>
              <a:t>USERS</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9940E9-53DD-4ED3-173D-EEFA2C3A841A}"/>
              </a:ext>
            </a:extLst>
          </p:cNvPr>
          <p:cNvSpPr>
            <a:spLocks noGrp="1"/>
          </p:cNvSpPr>
          <p:nvPr>
            <p:ph idx="1"/>
          </p:nvPr>
        </p:nvSpPr>
        <p:spPr>
          <a:xfrm>
            <a:off x="4706578" y="589722"/>
            <a:ext cx="6798033" cy="5321500"/>
          </a:xfrm>
        </p:spPr>
        <p:txBody>
          <a:bodyPr anchor="ctr">
            <a:normAutofit/>
          </a:bodyPr>
          <a:lstStyle/>
          <a:p>
            <a:r>
              <a:rPr lang="en-US" b="1" dirty="0"/>
              <a:t>User 1 </a:t>
            </a:r>
            <a:r>
              <a:rPr lang="en-US" dirty="0"/>
              <a:t>: Users want to play the gambling.</a:t>
            </a:r>
          </a:p>
          <a:p>
            <a:pPr marL="0" indent="0">
              <a:buNone/>
            </a:pPr>
            <a:endParaRPr lang="en-US" dirty="0"/>
          </a:p>
          <a:p>
            <a:pPr lvl="1"/>
            <a:r>
              <a:rPr lang="en-US"/>
              <a:t>User can enable gamble button. User can place bets for match with the help of updated score. After the game dies, automatically the application will be settling all the amount for win/loss, it will update the amount in user account.</a:t>
            </a:r>
          </a:p>
          <a:p>
            <a:pPr lvl="1"/>
            <a:r>
              <a:rPr lang="en-US"/>
              <a:t>User can also view all the bets placed. If something is not fair, then user can  report the action. So that respective admin team will act on that.</a:t>
            </a:r>
          </a:p>
          <a:p>
            <a:pPr lvl="1"/>
            <a:r>
              <a:rPr lang="en-US"/>
              <a:t>User will disable the gamble button, if user wants to view the scores and commentary without odds.</a:t>
            </a:r>
          </a:p>
          <a:p>
            <a:pPr lvl="1"/>
            <a:endParaRPr lang="en-US"/>
          </a:p>
          <a:p>
            <a:pPr lvl="1"/>
            <a:endParaRPr lang="en-US"/>
          </a:p>
        </p:txBody>
      </p:sp>
    </p:spTree>
    <p:extLst>
      <p:ext uri="{BB962C8B-B14F-4D97-AF65-F5344CB8AC3E}">
        <p14:creationId xmlns:p14="http://schemas.microsoft.com/office/powerpoint/2010/main" val="2833573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0925E6-2428-C044-53C2-313E0B0029B8}"/>
              </a:ext>
            </a:extLst>
          </p:cNvPr>
          <p:cNvSpPr>
            <a:spLocks noGrp="1"/>
          </p:cNvSpPr>
          <p:nvPr>
            <p:ph type="title"/>
          </p:nvPr>
        </p:nvSpPr>
        <p:spPr>
          <a:xfrm>
            <a:off x="1259893" y="3101093"/>
            <a:ext cx="2454052" cy="3029344"/>
          </a:xfrm>
        </p:spPr>
        <p:txBody>
          <a:bodyPr>
            <a:normAutofit/>
          </a:bodyPr>
          <a:lstStyle/>
          <a:p>
            <a:r>
              <a:rPr lang="en-US" sz="3200">
                <a:solidFill>
                  <a:schemeClr val="bg1"/>
                </a:solidFill>
              </a:rPr>
              <a:t>USERS</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7B602C-9633-CD72-57F5-0304D56B5C1D}"/>
              </a:ext>
            </a:extLst>
          </p:cNvPr>
          <p:cNvSpPr>
            <a:spLocks noGrp="1"/>
          </p:cNvSpPr>
          <p:nvPr>
            <p:ph idx="1"/>
          </p:nvPr>
        </p:nvSpPr>
        <p:spPr>
          <a:xfrm>
            <a:off x="4706578" y="589722"/>
            <a:ext cx="6798033" cy="5321500"/>
          </a:xfrm>
        </p:spPr>
        <p:txBody>
          <a:bodyPr anchor="ctr">
            <a:normAutofit/>
          </a:bodyPr>
          <a:lstStyle/>
          <a:p>
            <a:r>
              <a:rPr lang="en-US" b="1" dirty="0"/>
              <a:t>User 2 : </a:t>
            </a:r>
            <a:r>
              <a:rPr lang="en-US" dirty="0"/>
              <a:t>Users want to know the team-score.</a:t>
            </a:r>
          </a:p>
          <a:p>
            <a:pPr marL="0" indent="0">
              <a:buNone/>
            </a:pPr>
            <a:endParaRPr lang="en-US" dirty="0"/>
          </a:p>
          <a:p>
            <a:pPr lvl="1"/>
            <a:r>
              <a:rPr lang="en-US"/>
              <a:t>User can disable the gamble button. So that the user can only view the match score without any odds.</a:t>
            </a:r>
          </a:p>
          <a:p>
            <a:pPr lvl="1"/>
            <a:r>
              <a:rPr lang="en-US"/>
              <a:t>User can watch all the scores, news and update about the teams &amp; players.</a:t>
            </a:r>
          </a:p>
          <a:p>
            <a:pPr lvl="1"/>
            <a:r>
              <a:rPr lang="en-US"/>
              <a:t>With ball-by-ball scores, user can get the real time enjoyment.</a:t>
            </a:r>
          </a:p>
        </p:txBody>
      </p:sp>
    </p:spTree>
    <p:extLst>
      <p:ext uri="{BB962C8B-B14F-4D97-AF65-F5344CB8AC3E}">
        <p14:creationId xmlns:p14="http://schemas.microsoft.com/office/powerpoint/2010/main" val="724081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5667C0-7122-1DD0-19DA-E00C0B117287}"/>
              </a:ext>
            </a:extLst>
          </p:cNvPr>
          <p:cNvSpPr>
            <a:spLocks noGrp="1"/>
          </p:cNvSpPr>
          <p:nvPr>
            <p:ph type="title"/>
          </p:nvPr>
        </p:nvSpPr>
        <p:spPr>
          <a:xfrm>
            <a:off x="1070079" y="2939017"/>
            <a:ext cx="2949110" cy="3029344"/>
          </a:xfrm>
        </p:spPr>
        <p:txBody>
          <a:bodyPr>
            <a:normAutofit/>
          </a:bodyPr>
          <a:lstStyle/>
          <a:p>
            <a:r>
              <a:rPr lang="en-US" sz="3200" dirty="0">
                <a:solidFill>
                  <a:schemeClr val="bg1"/>
                </a:solidFill>
              </a:rPr>
              <a:t>USER1- SCENARIOS 1</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45FB20-F83D-D77B-F974-B54871AEBB7B}"/>
              </a:ext>
            </a:extLst>
          </p:cNvPr>
          <p:cNvSpPr>
            <a:spLocks noGrp="1"/>
          </p:cNvSpPr>
          <p:nvPr>
            <p:ph idx="1"/>
          </p:nvPr>
        </p:nvSpPr>
        <p:spPr>
          <a:xfrm>
            <a:off x="4706578" y="589722"/>
            <a:ext cx="6798033" cy="5321500"/>
          </a:xfrm>
        </p:spPr>
        <p:txBody>
          <a:bodyPr anchor="ctr">
            <a:normAutofit/>
          </a:bodyPr>
          <a:lstStyle/>
          <a:p>
            <a:r>
              <a:rPr lang="en-US" b="1" dirty="0"/>
              <a:t>Before application</a:t>
            </a:r>
          </a:p>
          <a:p>
            <a:pPr marL="457200" lvl="1" indent="0">
              <a:buNone/>
            </a:pPr>
            <a:r>
              <a:rPr lang="en-US"/>
              <a:t>Here is the user named Kane. During his summer vacation he wants to invest some money into gambling. He is very much interested in cricket. So, he decided to invest some money in cricket gambling.</a:t>
            </a:r>
          </a:p>
          <a:p>
            <a:pPr marL="457200" lvl="1" indent="0">
              <a:buNone/>
            </a:pPr>
            <a:r>
              <a:rPr lang="en-US"/>
              <a:t>	He wants to application to do that.  So, he decided to deposit some money into other gambling. but he faced some problems during the match like assessing the situation and due to the all-sports gambling availability. He confused a lot with lot of matches. He was not able to place a bet at right time and with no availability of commentary, he cannot assess the situation, he lost all the money.</a:t>
            </a:r>
          </a:p>
        </p:txBody>
      </p:sp>
    </p:spTree>
    <p:extLst>
      <p:ext uri="{BB962C8B-B14F-4D97-AF65-F5344CB8AC3E}">
        <p14:creationId xmlns:p14="http://schemas.microsoft.com/office/powerpoint/2010/main" val="3199649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D8490E-DC85-749E-F8EE-6229286C1B16}"/>
              </a:ext>
            </a:extLst>
          </p:cNvPr>
          <p:cNvSpPr>
            <a:spLocks noGrp="1"/>
          </p:cNvSpPr>
          <p:nvPr>
            <p:ph type="title"/>
          </p:nvPr>
        </p:nvSpPr>
        <p:spPr>
          <a:xfrm>
            <a:off x="1098035" y="2881878"/>
            <a:ext cx="2886838" cy="3029344"/>
          </a:xfrm>
        </p:spPr>
        <p:txBody>
          <a:bodyPr>
            <a:normAutofit/>
          </a:bodyPr>
          <a:lstStyle/>
          <a:p>
            <a:r>
              <a:rPr lang="en-US" sz="3200" dirty="0">
                <a:solidFill>
                  <a:schemeClr val="bg1"/>
                </a:solidFill>
              </a:rPr>
              <a:t>USER1 -SCENARIOS 2 </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200152-AF52-E04B-2DEC-F71ACA4E024B}"/>
              </a:ext>
            </a:extLst>
          </p:cNvPr>
          <p:cNvSpPr>
            <a:spLocks noGrp="1"/>
          </p:cNvSpPr>
          <p:nvPr>
            <p:ph idx="1"/>
          </p:nvPr>
        </p:nvSpPr>
        <p:spPr>
          <a:xfrm>
            <a:off x="4706578" y="589722"/>
            <a:ext cx="6798033" cy="5321500"/>
          </a:xfrm>
        </p:spPr>
        <p:txBody>
          <a:bodyPr anchor="ctr">
            <a:normAutofit/>
          </a:bodyPr>
          <a:lstStyle/>
          <a:p>
            <a:r>
              <a:rPr lang="en-US" b="1" dirty="0"/>
              <a:t>While using application</a:t>
            </a:r>
          </a:p>
          <a:p>
            <a:pPr marL="457200" lvl="1" indent="0">
              <a:buNone/>
            </a:pPr>
            <a:r>
              <a:rPr lang="en-US"/>
              <a:t>So, one of his friend suggested the Cric-365, where he can assess the  situation and all the bets in application belongs to cricket. So that he can place the bets easily.</a:t>
            </a:r>
          </a:p>
          <a:p>
            <a:pPr marL="457200" lvl="1" indent="0">
              <a:buNone/>
            </a:pPr>
            <a:r>
              <a:rPr lang="en-US"/>
              <a:t>	Kane downloaded Cric-365. he started using the application and his account got verified within no time. He deposited some money.  He placed bet with assessing the situation well with ball-by-ball commentary and view all the odds.</a:t>
            </a:r>
          </a:p>
          <a:p>
            <a:pPr marL="457200" lvl="1" indent="0">
              <a:buNone/>
            </a:pPr>
            <a:r>
              <a:rPr lang="en-US"/>
              <a:t>	He verified all the bet history and as a cricket fan, he felt this  application is user friendly and easy to use and he happily withdrawn the almost.</a:t>
            </a:r>
          </a:p>
        </p:txBody>
      </p:sp>
    </p:spTree>
    <p:extLst>
      <p:ext uri="{BB962C8B-B14F-4D97-AF65-F5344CB8AC3E}">
        <p14:creationId xmlns:p14="http://schemas.microsoft.com/office/powerpoint/2010/main" val="120402320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7831</TotalTime>
  <Words>1673</Words>
  <Application>Microsoft Macintosh PowerPoint</Application>
  <PresentationFormat>Widescreen</PresentationFormat>
  <Paragraphs>108</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Baloo Bhaijaan</vt:lpstr>
      <vt:lpstr>Century Gothic</vt:lpstr>
      <vt:lpstr>Wingdings 3</vt:lpstr>
      <vt:lpstr>Wisp</vt:lpstr>
      <vt:lpstr>CRIC-365</vt:lpstr>
      <vt:lpstr>DESCRIPTION</vt:lpstr>
      <vt:lpstr>DESCRIPTION</vt:lpstr>
      <vt:lpstr>AFFORDANCES</vt:lpstr>
      <vt:lpstr>AFFORDANCES</vt:lpstr>
      <vt:lpstr>USERS</vt:lpstr>
      <vt:lpstr>USERS</vt:lpstr>
      <vt:lpstr>USER1- SCENARIOS 1</vt:lpstr>
      <vt:lpstr>USER1 -SCENARIOS 2 </vt:lpstr>
      <vt:lpstr>USER1 -SCENARIOS 3:</vt:lpstr>
      <vt:lpstr>SKETCHES (BEFORE)</vt:lpstr>
      <vt:lpstr>SKETCHES (WHILE USING)</vt:lpstr>
      <vt:lpstr>SKETCHES (AFTER)</vt:lpstr>
      <vt:lpstr>USER2 – SCENARIOS 1</vt:lpstr>
      <vt:lpstr>USER2 -SCENARIOS 2</vt:lpstr>
      <vt:lpstr>USER 2 -SCENARIOS 3</vt:lpstr>
      <vt:lpstr>SKETCHES (BEFORE)</vt:lpstr>
      <vt:lpstr>SKETCHES (WHILE USING)</vt:lpstr>
      <vt:lpstr>SKETCHES (AFTER)</vt:lpstr>
      <vt:lpstr>POTENTIOAL PROBLEMS</vt:lpstr>
      <vt:lpstr>INSIGHTS</vt:lpstr>
      <vt:lpstr>ADDITIONAL INTERACTIVE EXPERIENCE IDEAS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CRIC-365</dc:title>
  <dc:creator>Dasari, Srinivasa rao</dc:creator>
  <cp:lastModifiedBy>Dasari, Srinivasa rao</cp:lastModifiedBy>
  <cp:revision>5</cp:revision>
  <dcterms:created xsi:type="dcterms:W3CDTF">2022-09-15T20:56:08Z</dcterms:created>
  <dcterms:modified xsi:type="dcterms:W3CDTF">2022-09-27T01:37:14Z</dcterms:modified>
</cp:coreProperties>
</file>

<file path=docProps/thumbnail.jpeg>
</file>